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4413" cy="69484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96" y="-810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2A73F-2B83-4B25-99EE-61042FF3DAB4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5995C3CA-8A3C-4874-A412-78C7DAB1E378}">
      <dgm:prSet phldrT="[Text]"/>
      <dgm:spPr/>
      <dgm:t>
        <a:bodyPr/>
        <a:lstStyle/>
        <a:p>
          <a:r>
            <a:rPr lang="en-GB" dirty="0" smtClean="0"/>
            <a:t>cells</a:t>
          </a:r>
          <a:endParaRPr lang="en-GB" dirty="0"/>
        </a:p>
      </dgm:t>
    </dgm:pt>
    <dgm:pt modelId="{BFDB9CF9-B929-410C-9A7D-16DB065CA858}" type="parTrans" cxnId="{DC882FEE-53B5-440B-B181-D5BB6D78DB9F}">
      <dgm:prSet/>
      <dgm:spPr/>
      <dgm:t>
        <a:bodyPr/>
        <a:lstStyle/>
        <a:p>
          <a:endParaRPr lang="en-GB"/>
        </a:p>
      </dgm:t>
    </dgm:pt>
    <dgm:pt modelId="{F525B2B6-16FF-4036-B0AF-2DEA45D8FC63}" type="sibTrans" cxnId="{DC882FEE-53B5-440B-B181-D5BB6D78DB9F}">
      <dgm:prSet/>
      <dgm:spPr/>
      <dgm:t>
        <a:bodyPr/>
        <a:lstStyle/>
        <a:p>
          <a:endParaRPr lang="en-GB"/>
        </a:p>
      </dgm:t>
    </dgm:pt>
    <dgm:pt modelId="{F707DEBC-FE8E-4F83-8651-AD548A215F5F}">
      <dgm:prSet phldrT="[Text]"/>
      <dgm:spPr/>
      <dgm:t>
        <a:bodyPr/>
        <a:lstStyle/>
        <a:p>
          <a:r>
            <a:rPr lang="en-GB" dirty="0" smtClean="0"/>
            <a:t>--------</a:t>
          </a:r>
          <a:endParaRPr lang="en-GB" dirty="0"/>
        </a:p>
      </dgm:t>
    </dgm:pt>
    <dgm:pt modelId="{9437F780-9A0D-4778-8F80-BC2DCFC4028F}" type="parTrans" cxnId="{0ECD1A39-F00F-428D-8841-85872324FA7D}">
      <dgm:prSet/>
      <dgm:spPr/>
      <dgm:t>
        <a:bodyPr/>
        <a:lstStyle/>
        <a:p>
          <a:endParaRPr lang="en-GB"/>
        </a:p>
      </dgm:t>
    </dgm:pt>
    <dgm:pt modelId="{CA2E3B20-2825-43F8-A0CE-A8FA03FD5878}" type="sibTrans" cxnId="{0ECD1A39-F00F-428D-8841-85872324FA7D}">
      <dgm:prSet/>
      <dgm:spPr/>
      <dgm:t>
        <a:bodyPr/>
        <a:lstStyle/>
        <a:p>
          <a:endParaRPr lang="en-GB"/>
        </a:p>
      </dgm:t>
    </dgm:pt>
    <dgm:pt modelId="{6BB6D0A9-FE06-4E2B-9276-5677C974A59B}">
      <dgm:prSet phldrT="[Text]"/>
      <dgm:spPr/>
      <dgm:t>
        <a:bodyPr/>
        <a:lstStyle/>
        <a:p>
          <a:r>
            <a:rPr lang="en-GB" dirty="0" smtClean="0"/>
            <a:t>---------------------</a:t>
          </a:r>
          <a:endParaRPr lang="en-GB" dirty="0"/>
        </a:p>
      </dgm:t>
    </dgm:pt>
    <dgm:pt modelId="{A54AF522-E9AA-48C3-A8E3-00C8302AF618}" type="parTrans" cxnId="{FCC32144-FCEA-4276-8B5B-12A6FCF3FC75}">
      <dgm:prSet/>
      <dgm:spPr/>
      <dgm:t>
        <a:bodyPr/>
        <a:lstStyle/>
        <a:p>
          <a:endParaRPr lang="en-GB"/>
        </a:p>
      </dgm:t>
    </dgm:pt>
    <dgm:pt modelId="{6365C469-DC1C-4AC3-A3DB-83D721887170}" type="sibTrans" cxnId="{FCC32144-FCEA-4276-8B5B-12A6FCF3FC75}">
      <dgm:prSet/>
      <dgm:spPr/>
      <dgm:t>
        <a:bodyPr/>
        <a:lstStyle/>
        <a:p>
          <a:endParaRPr lang="en-GB"/>
        </a:p>
      </dgm:t>
    </dgm:pt>
    <dgm:pt modelId="{BA3357E6-A767-411C-B96A-8C92A2D5C01F}">
      <dgm:prSet/>
      <dgm:spPr/>
      <dgm:t>
        <a:bodyPr/>
        <a:lstStyle/>
        <a:p>
          <a:r>
            <a:rPr lang="en-GB" dirty="0" smtClean="0"/>
            <a:t>------------</a:t>
          </a:r>
          <a:endParaRPr lang="en-GB" dirty="0"/>
        </a:p>
      </dgm:t>
    </dgm:pt>
    <dgm:pt modelId="{82FFF635-D87A-4D8E-81F0-BAB617696A97}" type="parTrans" cxnId="{9C43E575-3395-427F-A483-04490DF033F2}">
      <dgm:prSet/>
      <dgm:spPr/>
      <dgm:t>
        <a:bodyPr/>
        <a:lstStyle/>
        <a:p>
          <a:endParaRPr lang="en-GB"/>
        </a:p>
      </dgm:t>
    </dgm:pt>
    <dgm:pt modelId="{B7FEA579-32A4-4C4A-8CFE-11C3B699028D}" type="sibTrans" cxnId="{9C43E575-3395-427F-A483-04490DF033F2}">
      <dgm:prSet/>
      <dgm:spPr/>
      <dgm:t>
        <a:bodyPr/>
        <a:lstStyle/>
        <a:p>
          <a:endParaRPr lang="en-GB"/>
        </a:p>
      </dgm:t>
    </dgm:pt>
    <dgm:pt modelId="{39336203-3212-41DA-95AD-8808175ACD65}">
      <dgm:prSet/>
      <dgm:spPr/>
      <dgm:t>
        <a:bodyPr/>
        <a:lstStyle/>
        <a:p>
          <a:r>
            <a:rPr lang="en-GB" dirty="0" smtClean="0"/>
            <a:t>-----------------</a:t>
          </a:r>
          <a:endParaRPr lang="en-GB" dirty="0"/>
        </a:p>
      </dgm:t>
    </dgm:pt>
    <dgm:pt modelId="{8E97B0E5-FA44-4D5B-BBEF-32B9532202B1}" type="parTrans" cxnId="{7EA4D553-FDD1-485C-894C-BBC732F7203E}">
      <dgm:prSet/>
      <dgm:spPr/>
      <dgm:t>
        <a:bodyPr/>
        <a:lstStyle/>
        <a:p>
          <a:endParaRPr lang="en-GB"/>
        </a:p>
      </dgm:t>
    </dgm:pt>
    <dgm:pt modelId="{A2C7704F-68F5-4550-A316-7CC58E981695}" type="sibTrans" cxnId="{7EA4D553-FDD1-485C-894C-BBC732F7203E}">
      <dgm:prSet/>
      <dgm:spPr/>
      <dgm:t>
        <a:bodyPr/>
        <a:lstStyle/>
        <a:p>
          <a:endParaRPr lang="en-GB"/>
        </a:p>
      </dgm:t>
    </dgm:pt>
    <dgm:pt modelId="{F39F7438-7ED7-46C9-917C-9F7270A743E7}" type="pres">
      <dgm:prSet presAssocID="{1922A73F-2B83-4B25-99EE-61042FF3DAB4}" presName="Name0" presStyleCnt="0">
        <dgm:presLayoutVars>
          <dgm:dir/>
          <dgm:animLvl val="lvl"/>
          <dgm:resizeHandles val="exact"/>
        </dgm:presLayoutVars>
      </dgm:prSet>
      <dgm:spPr/>
    </dgm:pt>
    <dgm:pt modelId="{48574B83-762E-4BE9-A6DE-420E73438618}" type="pres">
      <dgm:prSet presAssocID="{5995C3CA-8A3C-4874-A412-78C7DAB1E378}" presName="Name8" presStyleCnt="0"/>
      <dgm:spPr/>
    </dgm:pt>
    <dgm:pt modelId="{E13B958B-4BB1-476E-A85D-DD5296F6861C}" type="pres">
      <dgm:prSet presAssocID="{5995C3CA-8A3C-4874-A412-78C7DAB1E37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B9525-6858-4A92-8D5B-B0A01DB09B8F}" type="pres">
      <dgm:prSet presAssocID="{5995C3CA-8A3C-4874-A412-78C7DAB1E3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9F0C69-90E1-476C-B39F-A78B56688797}" type="pres">
      <dgm:prSet presAssocID="{F707DEBC-FE8E-4F83-8651-AD548A215F5F}" presName="Name8" presStyleCnt="0"/>
      <dgm:spPr/>
    </dgm:pt>
    <dgm:pt modelId="{045D4746-C4B4-4FFD-A2F8-0212DFC3B873}" type="pres">
      <dgm:prSet presAssocID="{F707DEBC-FE8E-4F83-8651-AD548A215F5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43DF-FBBD-47FC-B1A9-7E2A9929B0DA}" type="pres">
      <dgm:prSet presAssocID="{F707DEBC-FE8E-4F83-8651-AD548A215F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762281-2FF9-4D38-B11D-D3363231C70B}" type="pres">
      <dgm:prSet presAssocID="{BA3357E6-A767-411C-B96A-8C92A2D5C01F}" presName="Name8" presStyleCnt="0"/>
      <dgm:spPr/>
    </dgm:pt>
    <dgm:pt modelId="{AAF4778F-A797-40E5-BC7B-377D41C8E694}" type="pres">
      <dgm:prSet presAssocID="{BA3357E6-A767-411C-B96A-8C92A2D5C01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005680-3513-45EA-9E1F-587805F28509}" type="pres">
      <dgm:prSet presAssocID="{BA3357E6-A767-411C-B96A-8C92A2D5C0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D310F-54F7-49B1-A892-90CB48A4C1C3}" type="pres">
      <dgm:prSet presAssocID="{39336203-3212-41DA-95AD-8808175ACD65}" presName="Name8" presStyleCnt="0"/>
      <dgm:spPr/>
    </dgm:pt>
    <dgm:pt modelId="{2E4772CB-EF07-4A47-98A0-B6CF31648E9D}" type="pres">
      <dgm:prSet presAssocID="{39336203-3212-41DA-95AD-8808175ACD6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42297-EC90-4F54-9E63-9A677F7D26D5}" type="pres">
      <dgm:prSet presAssocID="{39336203-3212-41DA-95AD-8808175ACD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BFF30-0FE4-4860-9314-14BC2613D9B8}" type="pres">
      <dgm:prSet presAssocID="{6BB6D0A9-FE06-4E2B-9276-5677C974A59B}" presName="Name8" presStyleCnt="0"/>
      <dgm:spPr/>
    </dgm:pt>
    <dgm:pt modelId="{BC0C2E96-A1C7-4419-9E28-3EE03048BC65}" type="pres">
      <dgm:prSet presAssocID="{6BB6D0A9-FE06-4E2B-9276-5677C974A59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C0FE17-2B45-43A0-8389-430FA469EFE0}" type="pres">
      <dgm:prSet presAssocID="{6BB6D0A9-FE06-4E2B-9276-5677C974A5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882FEE-53B5-440B-B181-D5BB6D78DB9F}" srcId="{1922A73F-2B83-4B25-99EE-61042FF3DAB4}" destId="{5995C3CA-8A3C-4874-A412-78C7DAB1E378}" srcOrd="0" destOrd="0" parTransId="{BFDB9CF9-B929-410C-9A7D-16DB065CA858}" sibTransId="{F525B2B6-16FF-4036-B0AF-2DEA45D8FC63}"/>
    <dgm:cxn modelId="{320D6A85-D58E-4C76-B617-1581E7226984}" type="presOf" srcId="{39336203-3212-41DA-95AD-8808175ACD65}" destId="{2E4772CB-EF07-4A47-98A0-B6CF31648E9D}" srcOrd="0" destOrd="0" presId="urn:microsoft.com/office/officeart/2005/8/layout/pyramid1"/>
    <dgm:cxn modelId="{14979CAE-CD4C-49E3-BEE2-378CFDDDFFBD}" type="presOf" srcId="{F707DEBC-FE8E-4F83-8651-AD548A215F5F}" destId="{57F543DF-FBBD-47FC-B1A9-7E2A9929B0DA}" srcOrd="1" destOrd="0" presId="urn:microsoft.com/office/officeart/2005/8/layout/pyramid1"/>
    <dgm:cxn modelId="{9C43E575-3395-427F-A483-04490DF033F2}" srcId="{1922A73F-2B83-4B25-99EE-61042FF3DAB4}" destId="{BA3357E6-A767-411C-B96A-8C92A2D5C01F}" srcOrd="2" destOrd="0" parTransId="{82FFF635-D87A-4D8E-81F0-BAB617696A97}" sibTransId="{B7FEA579-32A4-4C4A-8CFE-11C3B699028D}"/>
    <dgm:cxn modelId="{FCC32144-FCEA-4276-8B5B-12A6FCF3FC75}" srcId="{1922A73F-2B83-4B25-99EE-61042FF3DAB4}" destId="{6BB6D0A9-FE06-4E2B-9276-5677C974A59B}" srcOrd="4" destOrd="0" parTransId="{A54AF522-E9AA-48C3-A8E3-00C8302AF618}" sibTransId="{6365C469-DC1C-4AC3-A3DB-83D721887170}"/>
    <dgm:cxn modelId="{86FE9CD1-3DBF-4A4C-81D5-E8737FC80BFF}" type="presOf" srcId="{1922A73F-2B83-4B25-99EE-61042FF3DAB4}" destId="{F39F7438-7ED7-46C9-917C-9F7270A743E7}" srcOrd="0" destOrd="0" presId="urn:microsoft.com/office/officeart/2005/8/layout/pyramid1"/>
    <dgm:cxn modelId="{38F2BFB3-226C-48D6-B70D-52CAF3D5E46E}" type="presOf" srcId="{5995C3CA-8A3C-4874-A412-78C7DAB1E378}" destId="{E13B958B-4BB1-476E-A85D-DD5296F6861C}" srcOrd="0" destOrd="0" presId="urn:microsoft.com/office/officeart/2005/8/layout/pyramid1"/>
    <dgm:cxn modelId="{430A465D-EDBC-4C04-8CC9-2D07B257257A}" type="presOf" srcId="{6BB6D0A9-FE06-4E2B-9276-5677C974A59B}" destId="{85C0FE17-2B45-43A0-8389-430FA469EFE0}" srcOrd="1" destOrd="0" presId="urn:microsoft.com/office/officeart/2005/8/layout/pyramid1"/>
    <dgm:cxn modelId="{9CD9D88C-E6B8-4DEA-8024-1CFA00CFEEEC}" type="presOf" srcId="{39336203-3212-41DA-95AD-8808175ACD65}" destId="{71542297-EC90-4F54-9E63-9A677F7D26D5}" srcOrd="1" destOrd="0" presId="urn:microsoft.com/office/officeart/2005/8/layout/pyramid1"/>
    <dgm:cxn modelId="{62CFD25D-6D06-486A-A645-29DC337BFE93}" type="presOf" srcId="{BA3357E6-A767-411C-B96A-8C92A2D5C01F}" destId="{69005680-3513-45EA-9E1F-587805F28509}" srcOrd="1" destOrd="0" presId="urn:microsoft.com/office/officeart/2005/8/layout/pyramid1"/>
    <dgm:cxn modelId="{5CD36C2D-CA30-450A-AD5A-AE0D1F03B07A}" type="presOf" srcId="{BA3357E6-A767-411C-B96A-8C92A2D5C01F}" destId="{AAF4778F-A797-40E5-BC7B-377D41C8E694}" srcOrd="0" destOrd="0" presId="urn:microsoft.com/office/officeart/2005/8/layout/pyramid1"/>
    <dgm:cxn modelId="{1C6D71D3-1AF4-44FB-A32C-03917977E6B2}" type="presOf" srcId="{F707DEBC-FE8E-4F83-8651-AD548A215F5F}" destId="{045D4746-C4B4-4FFD-A2F8-0212DFC3B873}" srcOrd="0" destOrd="0" presId="urn:microsoft.com/office/officeart/2005/8/layout/pyramid1"/>
    <dgm:cxn modelId="{0ECD1A39-F00F-428D-8841-85872324FA7D}" srcId="{1922A73F-2B83-4B25-99EE-61042FF3DAB4}" destId="{F707DEBC-FE8E-4F83-8651-AD548A215F5F}" srcOrd="1" destOrd="0" parTransId="{9437F780-9A0D-4778-8F80-BC2DCFC4028F}" sibTransId="{CA2E3B20-2825-43F8-A0CE-A8FA03FD5878}"/>
    <dgm:cxn modelId="{FB025A92-4118-4ED7-AB5D-2A149145B61F}" type="presOf" srcId="{6BB6D0A9-FE06-4E2B-9276-5677C974A59B}" destId="{BC0C2E96-A1C7-4419-9E28-3EE03048BC65}" srcOrd="0" destOrd="0" presId="urn:microsoft.com/office/officeart/2005/8/layout/pyramid1"/>
    <dgm:cxn modelId="{809E796D-9EB3-4878-80ED-48419A3E6F0F}" type="presOf" srcId="{5995C3CA-8A3C-4874-A412-78C7DAB1E378}" destId="{5E3B9525-6858-4A92-8D5B-B0A01DB09B8F}" srcOrd="1" destOrd="0" presId="urn:microsoft.com/office/officeart/2005/8/layout/pyramid1"/>
    <dgm:cxn modelId="{7EA4D553-FDD1-485C-894C-BBC732F7203E}" srcId="{1922A73F-2B83-4B25-99EE-61042FF3DAB4}" destId="{39336203-3212-41DA-95AD-8808175ACD65}" srcOrd="3" destOrd="0" parTransId="{8E97B0E5-FA44-4D5B-BBEF-32B9532202B1}" sibTransId="{A2C7704F-68F5-4550-A316-7CC58E981695}"/>
    <dgm:cxn modelId="{EC1C98C1-9FB9-4FCC-8133-4029EEA48B3A}" type="presParOf" srcId="{F39F7438-7ED7-46C9-917C-9F7270A743E7}" destId="{48574B83-762E-4BE9-A6DE-420E73438618}" srcOrd="0" destOrd="0" presId="urn:microsoft.com/office/officeart/2005/8/layout/pyramid1"/>
    <dgm:cxn modelId="{7DCC4E58-006C-4F04-B9D3-D4C393C85B65}" type="presParOf" srcId="{48574B83-762E-4BE9-A6DE-420E73438618}" destId="{E13B958B-4BB1-476E-A85D-DD5296F6861C}" srcOrd="0" destOrd="0" presId="urn:microsoft.com/office/officeart/2005/8/layout/pyramid1"/>
    <dgm:cxn modelId="{A8AEA6F7-32CB-4EA2-BE0A-811F546EFC10}" type="presParOf" srcId="{48574B83-762E-4BE9-A6DE-420E73438618}" destId="{5E3B9525-6858-4A92-8D5B-B0A01DB09B8F}" srcOrd="1" destOrd="0" presId="urn:microsoft.com/office/officeart/2005/8/layout/pyramid1"/>
    <dgm:cxn modelId="{6B7F504D-0A62-47AE-B03E-F6894A1F4469}" type="presParOf" srcId="{F39F7438-7ED7-46C9-917C-9F7270A743E7}" destId="{169F0C69-90E1-476C-B39F-A78B56688797}" srcOrd="1" destOrd="0" presId="urn:microsoft.com/office/officeart/2005/8/layout/pyramid1"/>
    <dgm:cxn modelId="{777A17DF-7088-47FE-BA3F-F1DA7BE0A416}" type="presParOf" srcId="{169F0C69-90E1-476C-B39F-A78B56688797}" destId="{045D4746-C4B4-4FFD-A2F8-0212DFC3B873}" srcOrd="0" destOrd="0" presId="urn:microsoft.com/office/officeart/2005/8/layout/pyramid1"/>
    <dgm:cxn modelId="{847E1D48-D12C-4A93-B7E1-CD3FE1C9FC3E}" type="presParOf" srcId="{169F0C69-90E1-476C-B39F-A78B56688797}" destId="{57F543DF-FBBD-47FC-B1A9-7E2A9929B0DA}" srcOrd="1" destOrd="0" presId="urn:microsoft.com/office/officeart/2005/8/layout/pyramid1"/>
    <dgm:cxn modelId="{3AAE3746-4F4B-4856-B583-F09F4E3D01BB}" type="presParOf" srcId="{F39F7438-7ED7-46C9-917C-9F7270A743E7}" destId="{FF762281-2FF9-4D38-B11D-D3363231C70B}" srcOrd="2" destOrd="0" presId="urn:microsoft.com/office/officeart/2005/8/layout/pyramid1"/>
    <dgm:cxn modelId="{D86E2FE9-9F02-4D04-A646-2DBD25770477}" type="presParOf" srcId="{FF762281-2FF9-4D38-B11D-D3363231C70B}" destId="{AAF4778F-A797-40E5-BC7B-377D41C8E694}" srcOrd="0" destOrd="0" presId="urn:microsoft.com/office/officeart/2005/8/layout/pyramid1"/>
    <dgm:cxn modelId="{6A9E9B16-94D6-4195-A270-F7B968A8B039}" type="presParOf" srcId="{FF762281-2FF9-4D38-B11D-D3363231C70B}" destId="{69005680-3513-45EA-9E1F-587805F28509}" srcOrd="1" destOrd="0" presId="urn:microsoft.com/office/officeart/2005/8/layout/pyramid1"/>
    <dgm:cxn modelId="{3CA61155-FFBD-4E1C-8186-F13CE1E80E74}" type="presParOf" srcId="{F39F7438-7ED7-46C9-917C-9F7270A743E7}" destId="{9A3D310F-54F7-49B1-A892-90CB48A4C1C3}" srcOrd="3" destOrd="0" presId="urn:microsoft.com/office/officeart/2005/8/layout/pyramid1"/>
    <dgm:cxn modelId="{17CDAC35-7DAF-4AB5-A538-5BD8377B0FF4}" type="presParOf" srcId="{9A3D310F-54F7-49B1-A892-90CB48A4C1C3}" destId="{2E4772CB-EF07-4A47-98A0-B6CF31648E9D}" srcOrd="0" destOrd="0" presId="urn:microsoft.com/office/officeart/2005/8/layout/pyramid1"/>
    <dgm:cxn modelId="{89A7ACA5-BB8F-4571-B588-00E8CF1FC640}" type="presParOf" srcId="{9A3D310F-54F7-49B1-A892-90CB48A4C1C3}" destId="{71542297-EC90-4F54-9E63-9A677F7D26D5}" srcOrd="1" destOrd="0" presId="urn:microsoft.com/office/officeart/2005/8/layout/pyramid1"/>
    <dgm:cxn modelId="{59827101-D285-4693-ACEB-9B47922335F2}" type="presParOf" srcId="{F39F7438-7ED7-46C9-917C-9F7270A743E7}" destId="{B6FBFF30-0FE4-4860-9314-14BC2613D9B8}" srcOrd="4" destOrd="0" presId="urn:microsoft.com/office/officeart/2005/8/layout/pyramid1"/>
    <dgm:cxn modelId="{3016F683-6813-4D1D-8981-60659D4A156B}" type="presParOf" srcId="{B6FBFF30-0FE4-4860-9314-14BC2613D9B8}" destId="{BC0C2E96-A1C7-4419-9E28-3EE03048BC65}" srcOrd="0" destOrd="0" presId="urn:microsoft.com/office/officeart/2005/8/layout/pyramid1"/>
    <dgm:cxn modelId="{41E9F57D-10D1-4BE6-9934-188027E6E7DA}" type="presParOf" srcId="{B6FBFF30-0FE4-4860-9314-14BC2613D9B8}" destId="{85C0FE17-2B45-43A0-8389-430FA469EFE0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9CD6B-5928-4938-B8C6-759EDB10D46D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29EA86F-4832-4808-976D-E33E58E8C7C7}">
      <dgm:prSet phldrT="[Text]" custT="1"/>
      <dgm:spPr/>
      <dgm:t>
        <a:bodyPr/>
        <a:lstStyle/>
        <a:p>
          <a:r>
            <a:rPr lang="en-GB" sz="1400" dirty="0" smtClean="0"/>
            <a:t>Advantages</a:t>
          </a:r>
          <a:endParaRPr lang="en-GB" sz="1900" dirty="0"/>
        </a:p>
      </dgm:t>
    </dgm:pt>
    <dgm:pt modelId="{8F8716F0-1E54-49EC-8E97-48679C46B1C4}" type="parTrans" cxnId="{A0A5D1D7-BEA4-4199-9EAC-2C8C33496788}">
      <dgm:prSet/>
      <dgm:spPr/>
      <dgm:t>
        <a:bodyPr/>
        <a:lstStyle/>
        <a:p>
          <a:endParaRPr lang="en-GB"/>
        </a:p>
      </dgm:t>
    </dgm:pt>
    <dgm:pt modelId="{A382E104-80A7-4122-82A5-5E99B4DAFAD9}" type="sibTrans" cxnId="{A0A5D1D7-BEA4-4199-9EAC-2C8C33496788}">
      <dgm:prSet/>
      <dgm:spPr/>
      <dgm:t>
        <a:bodyPr/>
        <a:lstStyle/>
        <a:p>
          <a:endParaRPr lang="en-GB"/>
        </a:p>
      </dgm:t>
    </dgm:pt>
    <dgm:pt modelId="{FA21095E-A5D3-4AA3-8069-3EE1B17B2F21}">
      <dgm:prSet phldrT="[Text]" phldr="1"/>
      <dgm:spPr/>
      <dgm:t>
        <a:bodyPr/>
        <a:lstStyle/>
        <a:p>
          <a:endParaRPr lang="en-GB" dirty="0"/>
        </a:p>
      </dgm:t>
    </dgm:pt>
    <dgm:pt modelId="{BBF4E1D1-B241-4E00-8A7A-FFE471FB6548}" type="parTrans" cxnId="{02A89DD8-82AB-4E0D-86F0-96EBF2E49B7F}">
      <dgm:prSet/>
      <dgm:spPr/>
      <dgm:t>
        <a:bodyPr/>
        <a:lstStyle/>
        <a:p>
          <a:endParaRPr lang="en-GB"/>
        </a:p>
      </dgm:t>
    </dgm:pt>
    <dgm:pt modelId="{0AF26253-9006-4E40-9C22-FA9BFAF35079}" type="sibTrans" cxnId="{02A89DD8-82AB-4E0D-86F0-96EBF2E49B7F}">
      <dgm:prSet/>
      <dgm:spPr/>
      <dgm:t>
        <a:bodyPr/>
        <a:lstStyle/>
        <a:p>
          <a:endParaRPr lang="en-GB"/>
        </a:p>
      </dgm:t>
    </dgm:pt>
    <dgm:pt modelId="{4CE05AA0-1FC7-4DD5-A6E3-79B54E441297}">
      <dgm:prSet phldrT="[Text]"/>
      <dgm:spPr/>
      <dgm:t>
        <a:bodyPr/>
        <a:lstStyle/>
        <a:p>
          <a:r>
            <a:rPr lang="en-GB" dirty="0" smtClean="0"/>
            <a:t>Disadvantages</a:t>
          </a:r>
          <a:endParaRPr lang="en-GB" dirty="0"/>
        </a:p>
      </dgm:t>
    </dgm:pt>
    <dgm:pt modelId="{2B4223C2-A404-4F28-BC47-F393CEA336D0}" type="parTrans" cxnId="{477F7A3F-E4EF-4C48-BA6C-9C0392F8867A}">
      <dgm:prSet/>
      <dgm:spPr/>
      <dgm:t>
        <a:bodyPr/>
        <a:lstStyle/>
        <a:p>
          <a:endParaRPr lang="en-GB"/>
        </a:p>
      </dgm:t>
    </dgm:pt>
    <dgm:pt modelId="{ADF07090-CE1B-403C-BD8B-17055734A544}" type="sibTrans" cxnId="{477F7A3F-E4EF-4C48-BA6C-9C0392F8867A}">
      <dgm:prSet/>
      <dgm:spPr/>
      <dgm:t>
        <a:bodyPr/>
        <a:lstStyle/>
        <a:p>
          <a:endParaRPr lang="en-GB"/>
        </a:p>
      </dgm:t>
    </dgm:pt>
    <dgm:pt modelId="{B53CDEAE-DC3D-41DA-8CBC-5A1F84CDC613}">
      <dgm:prSet phldrT="[Text]" phldr="1"/>
      <dgm:spPr/>
      <dgm:t>
        <a:bodyPr/>
        <a:lstStyle/>
        <a:p>
          <a:endParaRPr lang="en-GB" dirty="0"/>
        </a:p>
      </dgm:t>
    </dgm:pt>
    <dgm:pt modelId="{EA2A4528-93B4-4AC2-B1AC-8E0317CB0709}" type="parTrans" cxnId="{ED5009FD-E5AA-488B-B376-1D203DA457D9}">
      <dgm:prSet/>
      <dgm:spPr/>
      <dgm:t>
        <a:bodyPr/>
        <a:lstStyle/>
        <a:p>
          <a:endParaRPr lang="en-GB"/>
        </a:p>
      </dgm:t>
    </dgm:pt>
    <dgm:pt modelId="{5476B374-B7F9-49FF-B2F7-D31D1DA5B49B}" type="sibTrans" cxnId="{ED5009FD-E5AA-488B-B376-1D203DA457D9}">
      <dgm:prSet/>
      <dgm:spPr/>
      <dgm:t>
        <a:bodyPr/>
        <a:lstStyle/>
        <a:p>
          <a:endParaRPr lang="en-GB"/>
        </a:p>
      </dgm:t>
    </dgm:pt>
    <dgm:pt modelId="{CDFA5365-25DD-49C0-AE7C-E58E8384D3E7}">
      <dgm:prSet phldrT="[Text]"/>
      <dgm:spPr/>
      <dgm:t>
        <a:bodyPr/>
        <a:lstStyle/>
        <a:p>
          <a:endParaRPr lang="en-GB" dirty="0"/>
        </a:p>
      </dgm:t>
    </dgm:pt>
    <dgm:pt modelId="{17B57726-5B4E-4120-AA99-67B22196790D}" type="parTrans" cxnId="{D18A26C6-AE1A-4804-85B3-A07602C974AD}">
      <dgm:prSet/>
      <dgm:spPr/>
      <dgm:t>
        <a:bodyPr/>
        <a:lstStyle/>
        <a:p>
          <a:endParaRPr lang="en-GB"/>
        </a:p>
      </dgm:t>
    </dgm:pt>
    <dgm:pt modelId="{9A5CFF92-04B2-40AC-8051-77BCA9D0FB84}" type="sibTrans" cxnId="{D18A26C6-AE1A-4804-85B3-A07602C974AD}">
      <dgm:prSet/>
      <dgm:spPr/>
      <dgm:t>
        <a:bodyPr/>
        <a:lstStyle/>
        <a:p>
          <a:endParaRPr lang="en-GB"/>
        </a:p>
      </dgm:t>
    </dgm:pt>
    <dgm:pt modelId="{71D232AB-018A-4009-8735-9AB94FEFE37A}">
      <dgm:prSet phldrT="[Text]"/>
      <dgm:spPr/>
      <dgm:t>
        <a:bodyPr/>
        <a:lstStyle/>
        <a:p>
          <a:endParaRPr lang="en-GB" dirty="0"/>
        </a:p>
      </dgm:t>
    </dgm:pt>
    <dgm:pt modelId="{557845AD-5135-4D93-91F8-6ABEBB09D690}" type="parTrans" cxnId="{B3AC1FA9-C9B6-4A94-A06C-29AFFAF488E7}">
      <dgm:prSet/>
      <dgm:spPr/>
      <dgm:t>
        <a:bodyPr/>
        <a:lstStyle/>
        <a:p>
          <a:endParaRPr lang="en-GB"/>
        </a:p>
      </dgm:t>
    </dgm:pt>
    <dgm:pt modelId="{16889815-68FB-4AE8-9753-96014F4C87BD}" type="sibTrans" cxnId="{B3AC1FA9-C9B6-4A94-A06C-29AFFAF488E7}">
      <dgm:prSet/>
      <dgm:spPr/>
      <dgm:t>
        <a:bodyPr/>
        <a:lstStyle/>
        <a:p>
          <a:endParaRPr lang="en-GB"/>
        </a:p>
      </dgm:t>
    </dgm:pt>
    <dgm:pt modelId="{9B12FC53-85DB-4F33-8CC2-B9A4D17A793A}">
      <dgm:prSet phldrT="[Text]"/>
      <dgm:spPr/>
      <dgm:t>
        <a:bodyPr/>
        <a:lstStyle/>
        <a:p>
          <a:endParaRPr lang="en-GB" dirty="0"/>
        </a:p>
      </dgm:t>
    </dgm:pt>
    <dgm:pt modelId="{D7EE22BE-B2A2-42BC-BD96-FE6B81AAED02}" type="parTrans" cxnId="{0EA352B6-A714-4667-B0D8-86E2A4166769}">
      <dgm:prSet/>
      <dgm:spPr/>
      <dgm:t>
        <a:bodyPr/>
        <a:lstStyle/>
        <a:p>
          <a:endParaRPr lang="en-GB"/>
        </a:p>
      </dgm:t>
    </dgm:pt>
    <dgm:pt modelId="{03D8E14D-7E15-4FA8-85AF-66FC9E103F6F}" type="sibTrans" cxnId="{0EA352B6-A714-4667-B0D8-86E2A4166769}">
      <dgm:prSet/>
      <dgm:spPr/>
      <dgm:t>
        <a:bodyPr/>
        <a:lstStyle/>
        <a:p>
          <a:endParaRPr lang="en-GB"/>
        </a:p>
      </dgm:t>
    </dgm:pt>
    <dgm:pt modelId="{777C9384-ACFB-401C-B190-4F97B3B2579E}" type="pres">
      <dgm:prSet presAssocID="{F419CD6B-5928-4938-B8C6-759EDB10D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549C4FF-9F5A-43FC-8186-90E476AA2758}" type="pres">
      <dgm:prSet presAssocID="{829EA86F-4832-4808-976D-E33E58E8C7C7}" presName="composite" presStyleCnt="0"/>
      <dgm:spPr/>
    </dgm:pt>
    <dgm:pt modelId="{4DF3F12D-F7BF-4324-803F-F034D08C646B}" type="pres">
      <dgm:prSet presAssocID="{829EA86F-4832-4808-976D-E33E58E8C7C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EF900E-6755-49B4-95DF-8D130C61D353}" type="pres">
      <dgm:prSet presAssocID="{829EA86F-4832-4808-976D-E33E58E8C7C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8939D-71B1-45AF-9FD5-A0EC9AC3A7C7}" type="pres">
      <dgm:prSet presAssocID="{A382E104-80A7-4122-82A5-5E99B4DAFAD9}" presName="space" presStyleCnt="0"/>
      <dgm:spPr/>
    </dgm:pt>
    <dgm:pt modelId="{2C94BDDD-087D-4919-9945-A8B403B1D57A}" type="pres">
      <dgm:prSet presAssocID="{4CE05AA0-1FC7-4DD5-A6E3-79B54E441297}" presName="composite" presStyleCnt="0"/>
      <dgm:spPr/>
    </dgm:pt>
    <dgm:pt modelId="{B86272E2-8C4F-4499-A993-0E6FC3CE50DA}" type="pres">
      <dgm:prSet presAssocID="{4CE05AA0-1FC7-4DD5-A6E3-79B54E4412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34939-BD2A-4AAA-B574-BBD7FD4A1C99}" type="pres">
      <dgm:prSet presAssocID="{4CE05AA0-1FC7-4DD5-A6E3-79B54E44129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07A0A6-A635-49DD-8733-BDC04116CD87}" type="presOf" srcId="{9B12FC53-85DB-4F33-8CC2-B9A4D17A793A}" destId="{3DEF900E-6755-49B4-95DF-8D130C61D353}" srcOrd="0" destOrd="2" presId="urn:microsoft.com/office/officeart/2005/8/layout/hList1"/>
    <dgm:cxn modelId="{0EA352B6-A714-4667-B0D8-86E2A4166769}" srcId="{829EA86F-4832-4808-976D-E33E58E8C7C7}" destId="{9B12FC53-85DB-4F33-8CC2-B9A4D17A793A}" srcOrd="2" destOrd="0" parTransId="{D7EE22BE-B2A2-42BC-BD96-FE6B81AAED02}" sibTransId="{03D8E14D-7E15-4FA8-85AF-66FC9E103F6F}"/>
    <dgm:cxn modelId="{1E49902A-BDA6-4E64-B3E2-98721BC25E62}" type="presOf" srcId="{B53CDEAE-DC3D-41DA-8CBC-5A1F84CDC613}" destId="{C0134939-BD2A-4AAA-B574-BBD7FD4A1C99}" srcOrd="0" destOrd="0" presId="urn:microsoft.com/office/officeart/2005/8/layout/hList1"/>
    <dgm:cxn modelId="{D8B99637-5E3C-4C61-A3F0-7EC89A57D47D}" type="presOf" srcId="{CDFA5365-25DD-49C0-AE7C-E58E8384D3E7}" destId="{3DEF900E-6755-49B4-95DF-8D130C61D353}" srcOrd="0" destOrd="3" presId="urn:microsoft.com/office/officeart/2005/8/layout/hList1"/>
    <dgm:cxn modelId="{6FF227CC-06AD-4C47-AD63-20FD46BCCDBC}" type="presOf" srcId="{829EA86F-4832-4808-976D-E33E58E8C7C7}" destId="{4DF3F12D-F7BF-4324-803F-F034D08C646B}" srcOrd="0" destOrd="0" presId="urn:microsoft.com/office/officeart/2005/8/layout/hList1"/>
    <dgm:cxn modelId="{3859A1D3-E4F5-454C-8B72-EF41CBC62613}" type="presOf" srcId="{71D232AB-018A-4009-8735-9AB94FEFE37A}" destId="{3DEF900E-6755-49B4-95DF-8D130C61D353}" srcOrd="0" destOrd="1" presId="urn:microsoft.com/office/officeart/2005/8/layout/hList1"/>
    <dgm:cxn modelId="{D18A26C6-AE1A-4804-85B3-A07602C974AD}" srcId="{829EA86F-4832-4808-976D-E33E58E8C7C7}" destId="{CDFA5365-25DD-49C0-AE7C-E58E8384D3E7}" srcOrd="3" destOrd="0" parTransId="{17B57726-5B4E-4120-AA99-67B22196790D}" sibTransId="{9A5CFF92-04B2-40AC-8051-77BCA9D0FB84}"/>
    <dgm:cxn modelId="{2D2E10CB-B226-4BA1-A9A3-46019CA1F19C}" type="presOf" srcId="{FA21095E-A5D3-4AA3-8069-3EE1B17B2F21}" destId="{3DEF900E-6755-49B4-95DF-8D130C61D353}" srcOrd="0" destOrd="0" presId="urn:microsoft.com/office/officeart/2005/8/layout/hList1"/>
    <dgm:cxn modelId="{ED5009FD-E5AA-488B-B376-1D203DA457D9}" srcId="{4CE05AA0-1FC7-4DD5-A6E3-79B54E441297}" destId="{B53CDEAE-DC3D-41DA-8CBC-5A1F84CDC613}" srcOrd="0" destOrd="0" parTransId="{EA2A4528-93B4-4AC2-B1AC-8E0317CB0709}" sibTransId="{5476B374-B7F9-49FF-B2F7-D31D1DA5B49B}"/>
    <dgm:cxn modelId="{7DCBD9BF-5507-4867-92E0-EA1C1DD250BC}" type="presOf" srcId="{4CE05AA0-1FC7-4DD5-A6E3-79B54E441297}" destId="{B86272E2-8C4F-4499-A993-0E6FC3CE50DA}" srcOrd="0" destOrd="0" presId="urn:microsoft.com/office/officeart/2005/8/layout/hList1"/>
    <dgm:cxn modelId="{02A89DD8-82AB-4E0D-86F0-96EBF2E49B7F}" srcId="{829EA86F-4832-4808-976D-E33E58E8C7C7}" destId="{FA21095E-A5D3-4AA3-8069-3EE1B17B2F21}" srcOrd="0" destOrd="0" parTransId="{BBF4E1D1-B241-4E00-8A7A-FFE471FB6548}" sibTransId="{0AF26253-9006-4E40-9C22-FA9BFAF35079}"/>
    <dgm:cxn modelId="{B3AC1FA9-C9B6-4A94-A06C-29AFFAF488E7}" srcId="{829EA86F-4832-4808-976D-E33E58E8C7C7}" destId="{71D232AB-018A-4009-8735-9AB94FEFE37A}" srcOrd="1" destOrd="0" parTransId="{557845AD-5135-4D93-91F8-6ABEBB09D690}" sibTransId="{16889815-68FB-4AE8-9753-96014F4C87BD}"/>
    <dgm:cxn modelId="{6AE1B699-7920-4463-9FDD-EF0108A56107}" type="presOf" srcId="{F419CD6B-5928-4938-B8C6-759EDB10D46D}" destId="{777C9384-ACFB-401C-B190-4F97B3B2579E}" srcOrd="0" destOrd="0" presId="urn:microsoft.com/office/officeart/2005/8/layout/hList1"/>
    <dgm:cxn modelId="{477F7A3F-E4EF-4C48-BA6C-9C0392F8867A}" srcId="{F419CD6B-5928-4938-B8C6-759EDB10D46D}" destId="{4CE05AA0-1FC7-4DD5-A6E3-79B54E441297}" srcOrd="1" destOrd="0" parTransId="{2B4223C2-A404-4F28-BC47-F393CEA336D0}" sibTransId="{ADF07090-CE1B-403C-BD8B-17055734A544}"/>
    <dgm:cxn modelId="{A0A5D1D7-BEA4-4199-9EAC-2C8C33496788}" srcId="{F419CD6B-5928-4938-B8C6-759EDB10D46D}" destId="{829EA86F-4832-4808-976D-E33E58E8C7C7}" srcOrd="0" destOrd="0" parTransId="{8F8716F0-1E54-49EC-8E97-48679C46B1C4}" sibTransId="{A382E104-80A7-4122-82A5-5E99B4DAFAD9}"/>
    <dgm:cxn modelId="{E1BC64AC-3206-4CA6-8053-E6B70A0B08A1}" type="presParOf" srcId="{777C9384-ACFB-401C-B190-4F97B3B2579E}" destId="{D549C4FF-9F5A-43FC-8186-90E476AA2758}" srcOrd="0" destOrd="0" presId="urn:microsoft.com/office/officeart/2005/8/layout/hList1"/>
    <dgm:cxn modelId="{72637138-47B2-4C08-9E60-DE55D4348F0D}" type="presParOf" srcId="{D549C4FF-9F5A-43FC-8186-90E476AA2758}" destId="{4DF3F12D-F7BF-4324-803F-F034D08C646B}" srcOrd="0" destOrd="0" presId="urn:microsoft.com/office/officeart/2005/8/layout/hList1"/>
    <dgm:cxn modelId="{261251F1-10EB-40F2-A027-6D7EC63B256A}" type="presParOf" srcId="{D549C4FF-9F5A-43FC-8186-90E476AA2758}" destId="{3DEF900E-6755-49B4-95DF-8D130C61D353}" srcOrd="1" destOrd="0" presId="urn:microsoft.com/office/officeart/2005/8/layout/hList1"/>
    <dgm:cxn modelId="{4CC344AD-F257-4265-BB2B-786A795D0EA1}" type="presParOf" srcId="{777C9384-ACFB-401C-B190-4F97B3B2579E}" destId="{8828939D-71B1-45AF-9FD5-A0EC9AC3A7C7}" srcOrd="1" destOrd="0" presId="urn:microsoft.com/office/officeart/2005/8/layout/hList1"/>
    <dgm:cxn modelId="{79255936-69AC-47B0-A889-59BC20C57195}" type="presParOf" srcId="{777C9384-ACFB-401C-B190-4F97B3B2579E}" destId="{2C94BDDD-087D-4919-9945-A8B403B1D57A}" srcOrd="2" destOrd="0" presId="urn:microsoft.com/office/officeart/2005/8/layout/hList1"/>
    <dgm:cxn modelId="{2C1AC72D-82B0-468A-921D-D2F398E7E4E0}" type="presParOf" srcId="{2C94BDDD-087D-4919-9945-A8B403B1D57A}" destId="{B86272E2-8C4F-4499-A993-0E6FC3CE50DA}" srcOrd="0" destOrd="0" presId="urn:microsoft.com/office/officeart/2005/8/layout/hList1"/>
    <dgm:cxn modelId="{9030EB50-9A3E-4C01-B5D1-854C487AA7EB}" type="presParOf" srcId="{2C94BDDD-087D-4919-9945-A8B403B1D57A}" destId="{C0134939-BD2A-4AAA-B574-BBD7FD4A1C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EF66C-4304-42C5-9512-7C843E17187C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3D6988E-8AC7-416B-91D7-CA3D489B904E}">
      <dgm:prSet phldrT="[Text]"/>
      <dgm:spPr/>
      <dgm:t>
        <a:bodyPr/>
        <a:lstStyle/>
        <a:p>
          <a:r>
            <a:rPr lang="en-GB" dirty="0" smtClean="0"/>
            <a:t>Reasons for respiration</a:t>
          </a:r>
          <a:endParaRPr lang="en-GB" dirty="0"/>
        </a:p>
      </dgm:t>
    </dgm:pt>
    <dgm:pt modelId="{4615F8BD-4AFD-4512-8202-5888BD29DCE3}" type="parTrans" cxnId="{29688291-B9E4-4F48-8C40-BCA7F537A816}">
      <dgm:prSet/>
      <dgm:spPr/>
      <dgm:t>
        <a:bodyPr/>
        <a:lstStyle/>
        <a:p>
          <a:endParaRPr lang="en-GB"/>
        </a:p>
      </dgm:t>
    </dgm:pt>
    <dgm:pt modelId="{1A48D59F-E4BD-48CF-BBA9-3B0927DB9618}" type="sibTrans" cxnId="{29688291-B9E4-4F48-8C40-BCA7F537A816}">
      <dgm:prSet/>
      <dgm:spPr/>
      <dgm:t>
        <a:bodyPr/>
        <a:lstStyle/>
        <a:p>
          <a:endParaRPr lang="en-GB"/>
        </a:p>
      </dgm:t>
    </dgm:pt>
    <dgm:pt modelId="{BD810289-E8BD-480D-965D-37ADB0FA1FEB}">
      <dgm:prSet phldrT="[Text]" phldr="1"/>
      <dgm:spPr/>
      <dgm:t>
        <a:bodyPr/>
        <a:lstStyle/>
        <a:p>
          <a:endParaRPr lang="en-GB"/>
        </a:p>
      </dgm:t>
    </dgm:pt>
    <dgm:pt modelId="{7627FE7D-C857-4814-A021-23B44463A062}" type="parTrans" cxnId="{02E91DD8-9261-4F70-AFBF-D0D1E244874A}">
      <dgm:prSet/>
      <dgm:spPr/>
      <dgm:t>
        <a:bodyPr/>
        <a:lstStyle/>
        <a:p>
          <a:endParaRPr lang="en-GB"/>
        </a:p>
      </dgm:t>
    </dgm:pt>
    <dgm:pt modelId="{9F6E4A08-05E2-4533-8FA3-81A18C7BA72D}" type="sibTrans" cxnId="{02E91DD8-9261-4F70-AFBF-D0D1E244874A}">
      <dgm:prSet/>
      <dgm:spPr/>
      <dgm:t>
        <a:bodyPr/>
        <a:lstStyle/>
        <a:p>
          <a:endParaRPr lang="en-GB"/>
        </a:p>
      </dgm:t>
    </dgm:pt>
    <dgm:pt modelId="{5F9F7391-56C8-4EB4-BDE6-C78BDA68E104}">
      <dgm:prSet phldrT="[Text]" phldr="1"/>
      <dgm:spPr/>
      <dgm:t>
        <a:bodyPr/>
        <a:lstStyle/>
        <a:p>
          <a:endParaRPr lang="en-GB" dirty="0"/>
        </a:p>
      </dgm:t>
    </dgm:pt>
    <dgm:pt modelId="{17547A03-88F1-45FD-9249-8BB88F729735}" type="parTrans" cxnId="{FF34BACD-915E-45E8-9847-86E329BFF88C}">
      <dgm:prSet/>
      <dgm:spPr/>
      <dgm:t>
        <a:bodyPr/>
        <a:lstStyle/>
        <a:p>
          <a:endParaRPr lang="en-GB"/>
        </a:p>
      </dgm:t>
    </dgm:pt>
    <dgm:pt modelId="{544C6463-2F23-45B0-9451-F7C4DEE8A035}" type="sibTrans" cxnId="{FF34BACD-915E-45E8-9847-86E329BFF88C}">
      <dgm:prSet/>
      <dgm:spPr/>
      <dgm:t>
        <a:bodyPr/>
        <a:lstStyle/>
        <a:p>
          <a:endParaRPr lang="en-GB"/>
        </a:p>
      </dgm:t>
    </dgm:pt>
    <dgm:pt modelId="{945C932E-CF3F-4D12-85FE-48574740CA8B}">
      <dgm:prSet phldrT="[Text]" phldr="1"/>
      <dgm:spPr/>
      <dgm:t>
        <a:bodyPr/>
        <a:lstStyle/>
        <a:p>
          <a:endParaRPr lang="en-GB" dirty="0"/>
        </a:p>
      </dgm:t>
    </dgm:pt>
    <dgm:pt modelId="{3F7AA589-A263-4A4B-980D-4F2AEE6B0153}" type="parTrans" cxnId="{DE8242A6-E026-4F37-B0A8-75EAE783C53E}">
      <dgm:prSet/>
      <dgm:spPr/>
      <dgm:t>
        <a:bodyPr/>
        <a:lstStyle/>
        <a:p>
          <a:endParaRPr lang="en-GB"/>
        </a:p>
      </dgm:t>
    </dgm:pt>
    <dgm:pt modelId="{8760A816-E99A-499D-9C55-C01EC7859D32}" type="sibTrans" cxnId="{DE8242A6-E026-4F37-B0A8-75EAE783C53E}">
      <dgm:prSet/>
      <dgm:spPr/>
      <dgm:t>
        <a:bodyPr/>
        <a:lstStyle/>
        <a:p>
          <a:endParaRPr lang="en-GB"/>
        </a:p>
      </dgm:t>
    </dgm:pt>
    <dgm:pt modelId="{D79DD9A9-8279-4CE9-B9DB-DF5C6BECC537}" type="pres">
      <dgm:prSet presAssocID="{A63EF66C-4304-42C5-9512-7C843E1718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84A1D7-4D50-4BB3-8D9E-D15C53E5CAED}" type="pres">
      <dgm:prSet presAssocID="{13D6988E-8AC7-416B-91D7-CA3D489B904E}" presName="centerShape" presStyleLbl="node0" presStyleIdx="0" presStyleCnt="1"/>
      <dgm:spPr/>
      <dgm:t>
        <a:bodyPr/>
        <a:lstStyle/>
        <a:p>
          <a:endParaRPr lang="en-GB"/>
        </a:p>
      </dgm:t>
    </dgm:pt>
    <dgm:pt modelId="{AB9179F7-7225-4DFC-A15E-560CF9126D57}" type="pres">
      <dgm:prSet presAssocID="{7627FE7D-C857-4814-A021-23B44463A062}" presName="parTrans" presStyleLbl="sibTrans2D1" presStyleIdx="0" presStyleCnt="3"/>
      <dgm:spPr/>
      <dgm:t>
        <a:bodyPr/>
        <a:lstStyle/>
        <a:p>
          <a:endParaRPr lang="en-GB"/>
        </a:p>
      </dgm:t>
    </dgm:pt>
    <dgm:pt modelId="{50A94CCB-92F3-4BED-9C68-99D50815F5BF}" type="pres">
      <dgm:prSet presAssocID="{7627FE7D-C857-4814-A021-23B44463A06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FBD6D03-DB77-43D7-AFDA-52696438D68F}" type="pres">
      <dgm:prSet presAssocID="{BD810289-E8BD-480D-965D-37ADB0FA1FEB}" presName="node" presStyleLbl="node1" presStyleIdx="0" presStyleCnt="3" custScaleX="2949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674E5-432C-4E7B-A422-5B5CC0C18F2C}" type="pres">
      <dgm:prSet presAssocID="{17547A03-88F1-45FD-9249-8BB88F729735}" presName="parTrans" presStyleLbl="sibTrans2D1" presStyleIdx="1" presStyleCnt="3"/>
      <dgm:spPr/>
      <dgm:t>
        <a:bodyPr/>
        <a:lstStyle/>
        <a:p>
          <a:endParaRPr lang="en-GB"/>
        </a:p>
      </dgm:t>
    </dgm:pt>
    <dgm:pt modelId="{9825C747-70B9-45E6-BD03-6DDB072542FF}" type="pres">
      <dgm:prSet presAssocID="{17547A03-88F1-45FD-9249-8BB88F729735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21F16CA-F0A0-4962-8121-EB149CDDD8B3}" type="pres">
      <dgm:prSet presAssocID="{5F9F7391-56C8-4EB4-BDE6-C78BDA68E104}" presName="node" presStyleLbl="node1" presStyleIdx="1" presStyleCnt="3" custScaleX="270745" custRadScaleRad="145814" custRadScaleInc="-13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667EE-8B00-43F0-8A26-0AAAD28FF9CF}" type="pres">
      <dgm:prSet presAssocID="{3F7AA589-A263-4A4B-980D-4F2AEE6B0153}" presName="parTrans" presStyleLbl="sibTrans2D1" presStyleIdx="2" presStyleCnt="3"/>
      <dgm:spPr/>
      <dgm:t>
        <a:bodyPr/>
        <a:lstStyle/>
        <a:p>
          <a:endParaRPr lang="en-GB"/>
        </a:p>
      </dgm:t>
    </dgm:pt>
    <dgm:pt modelId="{01A6180C-EB72-4FBA-A514-AD94FB93EAED}" type="pres">
      <dgm:prSet presAssocID="{3F7AA589-A263-4A4B-980D-4F2AEE6B015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5A56E05E-B916-4AD6-9C46-698B356244F5}" type="pres">
      <dgm:prSet presAssocID="{945C932E-CF3F-4D12-85FE-48574740CA8B}" presName="node" presStyleLbl="node1" presStyleIdx="2" presStyleCnt="3" custScaleX="226948" custRadScaleRad="158139" custRadScaleInc="19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242A6-E026-4F37-B0A8-75EAE783C53E}" srcId="{13D6988E-8AC7-416B-91D7-CA3D489B904E}" destId="{945C932E-CF3F-4D12-85FE-48574740CA8B}" srcOrd="2" destOrd="0" parTransId="{3F7AA589-A263-4A4B-980D-4F2AEE6B0153}" sibTransId="{8760A816-E99A-499D-9C55-C01EC7859D32}"/>
    <dgm:cxn modelId="{FF34BACD-915E-45E8-9847-86E329BFF88C}" srcId="{13D6988E-8AC7-416B-91D7-CA3D489B904E}" destId="{5F9F7391-56C8-4EB4-BDE6-C78BDA68E104}" srcOrd="1" destOrd="0" parTransId="{17547A03-88F1-45FD-9249-8BB88F729735}" sibTransId="{544C6463-2F23-45B0-9451-F7C4DEE8A035}"/>
    <dgm:cxn modelId="{9D9C7369-E681-4C37-9339-E2B177EE4189}" type="presOf" srcId="{3F7AA589-A263-4A4B-980D-4F2AEE6B0153}" destId="{01A6180C-EB72-4FBA-A514-AD94FB93EAED}" srcOrd="1" destOrd="0" presId="urn:microsoft.com/office/officeart/2005/8/layout/radial5"/>
    <dgm:cxn modelId="{F34C72D9-0AC6-4F4F-A013-B80D11D4B775}" type="presOf" srcId="{945C932E-CF3F-4D12-85FE-48574740CA8B}" destId="{5A56E05E-B916-4AD6-9C46-698B356244F5}" srcOrd="0" destOrd="0" presId="urn:microsoft.com/office/officeart/2005/8/layout/radial5"/>
    <dgm:cxn modelId="{E13E6D04-3777-4A39-BB4B-D7DF4A603F93}" type="presOf" srcId="{7627FE7D-C857-4814-A021-23B44463A062}" destId="{AB9179F7-7225-4DFC-A15E-560CF9126D57}" srcOrd="0" destOrd="0" presId="urn:microsoft.com/office/officeart/2005/8/layout/radial5"/>
    <dgm:cxn modelId="{8819DC7D-7049-45B8-96D5-041D1DE8C8F8}" type="presOf" srcId="{BD810289-E8BD-480D-965D-37ADB0FA1FEB}" destId="{FFBD6D03-DB77-43D7-AFDA-52696438D68F}" srcOrd="0" destOrd="0" presId="urn:microsoft.com/office/officeart/2005/8/layout/radial5"/>
    <dgm:cxn modelId="{29688291-B9E4-4F48-8C40-BCA7F537A816}" srcId="{A63EF66C-4304-42C5-9512-7C843E17187C}" destId="{13D6988E-8AC7-416B-91D7-CA3D489B904E}" srcOrd="0" destOrd="0" parTransId="{4615F8BD-4AFD-4512-8202-5888BD29DCE3}" sibTransId="{1A48D59F-E4BD-48CF-BBA9-3B0927DB9618}"/>
    <dgm:cxn modelId="{E5DD2536-3B8E-4712-9B42-34C69275A6D4}" type="presOf" srcId="{17547A03-88F1-45FD-9249-8BB88F729735}" destId="{DC2674E5-432C-4E7B-A422-5B5CC0C18F2C}" srcOrd="0" destOrd="0" presId="urn:microsoft.com/office/officeart/2005/8/layout/radial5"/>
    <dgm:cxn modelId="{8ADF3C76-8B62-4D1D-BE55-655BE56F4A9C}" type="presOf" srcId="{3F7AA589-A263-4A4B-980D-4F2AEE6B0153}" destId="{9BE667EE-8B00-43F0-8A26-0AAAD28FF9CF}" srcOrd="0" destOrd="0" presId="urn:microsoft.com/office/officeart/2005/8/layout/radial5"/>
    <dgm:cxn modelId="{1F2E5A6E-A0FA-495F-B7DC-CCF7C87B4F47}" type="presOf" srcId="{5F9F7391-56C8-4EB4-BDE6-C78BDA68E104}" destId="{221F16CA-F0A0-4962-8121-EB149CDDD8B3}" srcOrd="0" destOrd="0" presId="urn:microsoft.com/office/officeart/2005/8/layout/radial5"/>
    <dgm:cxn modelId="{BAFCAE50-4A31-47DB-9B79-BD0E22EAB704}" type="presOf" srcId="{13D6988E-8AC7-416B-91D7-CA3D489B904E}" destId="{4684A1D7-4D50-4BB3-8D9E-D15C53E5CAED}" srcOrd="0" destOrd="0" presId="urn:microsoft.com/office/officeart/2005/8/layout/radial5"/>
    <dgm:cxn modelId="{FBFD7D90-72CA-4A0B-AF0F-A6B5F61E95A5}" type="presOf" srcId="{A63EF66C-4304-42C5-9512-7C843E17187C}" destId="{D79DD9A9-8279-4CE9-B9DB-DF5C6BECC537}" srcOrd="0" destOrd="0" presId="urn:microsoft.com/office/officeart/2005/8/layout/radial5"/>
    <dgm:cxn modelId="{02E91DD8-9261-4F70-AFBF-D0D1E244874A}" srcId="{13D6988E-8AC7-416B-91D7-CA3D489B904E}" destId="{BD810289-E8BD-480D-965D-37ADB0FA1FEB}" srcOrd="0" destOrd="0" parTransId="{7627FE7D-C857-4814-A021-23B44463A062}" sibTransId="{9F6E4A08-05E2-4533-8FA3-81A18C7BA72D}"/>
    <dgm:cxn modelId="{7EEEF10D-C9C6-49D5-984D-573604C09BE5}" type="presOf" srcId="{7627FE7D-C857-4814-A021-23B44463A062}" destId="{50A94CCB-92F3-4BED-9C68-99D50815F5BF}" srcOrd="1" destOrd="0" presId="urn:microsoft.com/office/officeart/2005/8/layout/radial5"/>
    <dgm:cxn modelId="{93AB3DD1-0DDF-4CBD-8178-866DE9A92E78}" type="presOf" srcId="{17547A03-88F1-45FD-9249-8BB88F729735}" destId="{9825C747-70B9-45E6-BD03-6DDB072542FF}" srcOrd="1" destOrd="0" presId="urn:microsoft.com/office/officeart/2005/8/layout/radial5"/>
    <dgm:cxn modelId="{FA83E940-0591-4372-8685-E9D218CEA967}" type="presParOf" srcId="{D79DD9A9-8279-4CE9-B9DB-DF5C6BECC537}" destId="{4684A1D7-4D50-4BB3-8D9E-D15C53E5CAED}" srcOrd="0" destOrd="0" presId="urn:microsoft.com/office/officeart/2005/8/layout/radial5"/>
    <dgm:cxn modelId="{2E671EC4-53B0-4241-A541-F91C275A5D61}" type="presParOf" srcId="{D79DD9A9-8279-4CE9-B9DB-DF5C6BECC537}" destId="{AB9179F7-7225-4DFC-A15E-560CF9126D57}" srcOrd="1" destOrd="0" presId="urn:microsoft.com/office/officeart/2005/8/layout/radial5"/>
    <dgm:cxn modelId="{6E2F7C21-5D3B-4AA1-976E-A87785E1AC94}" type="presParOf" srcId="{AB9179F7-7225-4DFC-A15E-560CF9126D57}" destId="{50A94CCB-92F3-4BED-9C68-99D50815F5BF}" srcOrd="0" destOrd="0" presId="urn:microsoft.com/office/officeart/2005/8/layout/radial5"/>
    <dgm:cxn modelId="{8C181A48-A917-481A-B334-6E881BB41ADF}" type="presParOf" srcId="{D79DD9A9-8279-4CE9-B9DB-DF5C6BECC537}" destId="{FFBD6D03-DB77-43D7-AFDA-52696438D68F}" srcOrd="2" destOrd="0" presId="urn:microsoft.com/office/officeart/2005/8/layout/radial5"/>
    <dgm:cxn modelId="{F43C96B7-F025-4A0A-A74F-5ED172902DF7}" type="presParOf" srcId="{D79DD9A9-8279-4CE9-B9DB-DF5C6BECC537}" destId="{DC2674E5-432C-4E7B-A422-5B5CC0C18F2C}" srcOrd="3" destOrd="0" presId="urn:microsoft.com/office/officeart/2005/8/layout/radial5"/>
    <dgm:cxn modelId="{7B2CFC6A-3542-4701-B150-54E75D53DDD9}" type="presParOf" srcId="{DC2674E5-432C-4E7B-A422-5B5CC0C18F2C}" destId="{9825C747-70B9-45E6-BD03-6DDB072542FF}" srcOrd="0" destOrd="0" presId="urn:microsoft.com/office/officeart/2005/8/layout/radial5"/>
    <dgm:cxn modelId="{4E7167E4-392C-48A8-AAD9-48D803A47AF9}" type="presParOf" srcId="{D79DD9A9-8279-4CE9-B9DB-DF5C6BECC537}" destId="{221F16CA-F0A0-4962-8121-EB149CDDD8B3}" srcOrd="4" destOrd="0" presId="urn:microsoft.com/office/officeart/2005/8/layout/radial5"/>
    <dgm:cxn modelId="{FBE73BC8-0017-490A-B207-E9EDE6169866}" type="presParOf" srcId="{D79DD9A9-8279-4CE9-B9DB-DF5C6BECC537}" destId="{9BE667EE-8B00-43F0-8A26-0AAAD28FF9CF}" srcOrd="5" destOrd="0" presId="urn:microsoft.com/office/officeart/2005/8/layout/radial5"/>
    <dgm:cxn modelId="{9AC25DF8-949D-496D-82F3-4EA340A0EA1B}" type="presParOf" srcId="{9BE667EE-8B00-43F0-8A26-0AAAD28FF9CF}" destId="{01A6180C-EB72-4FBA-A514-AD94FB93EAED}" srcOrd="0" destOrd="0" presId="urn:microsoft.com/office/officeart/2005/8/layout/radial5"/>
    <dgm:cxn modelId="{A60A917E-82CB-4A10-B242-9DAEB783AF3E}" type="presParOf" srcId="{D79DD9A9-8279-4CE9-B9DB-DF5C6BECC537}" destId="{5A56E05E-B916-4AD6-9C46-698B356244F5}" srcOrd="6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3030F-56C8-4E12-BCBC-A63036584DCC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DCAD5493-E619-4B5A-AEC3-3E7210ABDF90}">
      <dgm:prSet phldrT="[Text]" custT="1"/>
      <dgm:spPr/>
      <dgm:t>
        <a:bodyPr/>
        <a:lstStyle/>
        <a:p>
          <a:r>
            <a:rPr lang="en-GB" sz="1000" dirty="0" smtClean="0"/>
            <a:t>Organism dies and falls to the ground</a:t>
          </a:r>
          <a:endParaRPr lang="en-GB" sz="1000" dirty="0"/>
        </a:p>
      </dgm:t>
    </dgm:pt>
    <dgm:pt modelId="{7B0B4D5D-231D-43E0-947B-3F20BC1557F3}" type="parTrans" cxnId="{C174A80E-3F82-4D95-9A8D-BC783A4EF507}">
      <dgm:prSet/>
      <dgm:spPr/>
      <dgm:t>
        <a:bodyPr/>
        <a:lstStyle/>
        <a:p>
          <a:endParaRPr lang="en-GB" sz="1000"/>
        </a:p>
      </dgm:t>
    </dgm:pt>
    <dgm:pt modelId="{CCCFF00E-41C0-474B-B2E6-6E4D79534E7D}" type="sibTrans" cxnId="{C174A80E-3F82-4D95-9A8D-BC783A4EF507}">
      <dgm:prSet custT="1"/>
      <dgm:spPr/>
      <dgm:t>
        <a:bodyPr/>
        <a:lstStyle/>
        <a:p>
          <a:endParaRPr lang="en-GB" sz="1000"/>
        </a:p>
      </dgm:t>
    </dgm:pt>
    <dgm:pt modelId="{497AA5D7-CF91-4DA9-858B-AB3A4C6D59AA}">
      <dgm:prSet phldrT="[Text]" phldr="1" custT="1"/>
      <dgm:spPr/>
      <dgm:t>
        <a:bodyPr/>
        <a:lstStyle/>
        <a:p>
          <a:endParaRPr lang="en-GB" sz="1000" dirty="0"/>
        </a:p>
      </dgm:t>
    </dgm:pt>
    <dgm:pt modelId="{A85962C6-8A75-4824-AB07-6B35E6360452}" type="parTrans" cxnId="{2DC28775-E681-4FAC-9232-3FFB9FE8B71F}">
      <dgm:prSet/>
      <dgm:spPr/>
      <dgm:t>
        <a:bodyPr/>
        <a:lstStyle/>
        <a:p>
          <a:endParaRPr lang="en-GB" sz="1000"/>
        </a:p>
      </dgm:t>
    </dgm:pt>
    <dgm:pt modelId="{1E0F425F-31F2-4D94-A6BE-194474E7DE68}" type="sibTrans" cxnId="{2DC28775-E681-4FAC-9232-3FFB9FE8B71F}">
      <dgm:prSet custT="1"/>
      <dgm:spPr/>
      <dgm:t>
        <a:bodyPr/>
        <a:lstStyle/>
        <a:p>
          <a:endParaRPr lang="en-GB" sz="1000"/>
        </a:p>
      </dgm:t>
    </dgm:pt>
    <dgm:pt modelId="{AE04ED54-3E3C-405F-9813-DBCFC44596AA}">
      <dgm:prSet phldrT="[Text]" phldr="1" custT="1"/>
      <dgm:spPr/>
      <dgm:t>
        <a:bodyPr/>
        <a:lstStyle/>
        <a:p>
          <a:endParaRPr lang="en-GB" sz="1000" dirty="0"/>
        </a:p>
      </dgm:t>
    </dgm:pt>
    <dgm:pt modelId="{83354F55-2DC3-435F-87E4-321213DEA157}" type="parTrans" cxnId="{02851CDD-B3E4-4772-A717-9C61B208905C}">
      <dgm:prSet/>
      <dgm:spPr/>
      <dgm:t>
        <a:bodyPr/>
        <a:lstStyle/>
        <a:p>
          <a:endParaRPr lang="en-GB" sz="1000"/>
        </a:p>
      </dgm:t>
    </dgm:pt>
    <dgm:pt modelId="{07F6730B-3110-472C-85FF-B313D833ECC5}" type="sibTrans" cxnId="{02851CDD-B3E4-4772-A717-9C61B208905C}">
      <dgm:prSet custT="1"/>
      <dgm:spPr/>
      <dgm:t>
        <a:bodyPr/>
        <a:lstStyle/>
        <a:p>
          <a:endParaRPr lang="en-GB" sz="1000"/>
        </a:p>
      </dgm:t>
    </dgm:pt>
    <dgm:pt modelId="{95A6BF8E-55BF-4351-8D93-C6300F6D3354}">
      <dgm:prSet custT="1"/>
      <dgm:spPr/>
      <dgm:t>
        <a:bodyPr/>
        <a:lstStyle/>
        <a:p>
          <a:endParaRPr lang="en-GB" sz="1000"/>
        </a:p>
      </dgm:t>
    </dgm:pt>
    <dgm:pt modelId="{D0853558-94EC-4D42-8BDD-C71B01EE08AF}" type="parTrans" cxnId="{518696CE-1C0C-4F9C-95A0-6AA542B0451D}">
      <dgm:prSet/>
      <dgm:spPr/>
      <dgm:t>
        <a:bodyPr/>
        <a:lstStyle/>
        <a:p>
          <a:endParaRPr lang="en-GB" sz="1000"/>
        </a:p>
      </dgm:t>
    </dgm:pt>
    <dgm:pt modelId="{CC2F3213-113C-46FB-92E7-F7BFA6D72835}" type="sibTrans" cxnId="{518696CE-1C0C-4F9C-95A0-6AA542B0451D}">
      <dgm:prSet/>
      <dgm:spPr/>
      <dgm:t>
        <a:bodyPr/>
        <a:lstStyle/>
        <a:p>
          <a:endParaRPr lang="en-GB" sz="1000"/>
        </a:p>
      </dgm:t>
    </dgm:pt>
    <dgm:pt modelId="{BC2EAA64-6FA5-4116-AE65-EF9773E356CA}" type="pres">
      <dgm:prSet presAssocID="{A083030F-56C8-4E12-BCBC-A63036584DCC}" presName="linearFlow" presStyleCnt="0">
        <dgm:presLayoutVars>
          <dgm:resizeHandles val="exact"/>
        </dgm:presLayoutVars>
      </dgm:prSet>
      <dgm:spPr/>
    </dgm:pt>
    <dgm:pt modelId="{2ADD314D-05B0-4746-ADAB-EECE7E393065}" type="pres">
      <dgm:prSet presAssocID="{DCAD5493-E619-4B5A-AEC3-3E7210ABDF90}" presName="node" presStyleLbl="node1" presStyleIdx="0" presStyleCnt="4" custScaleX="2515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121D6-BDE2-46CE-9A13-7BE669E1639B}" type="pres">
      <dgm:prSet presAssocID="{CCCFF00E-41C0-474B-B2E6-6E4D79534E7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832BE67-4463-49EA-BEF1-4BC246A13C61}" type="pres">
      <dgm:prSet presAssocID="{CCCFF00E-41C0-474B-B2E6-6E4D79534E7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2C90E479-A5CB-44D0-9516-3E1A59925A5C}" type="pres">
      <dgm:prSet presAssocID="{497AA5D7-CF91-4DA9-858B-AB3A4C6D59AA}" presName="node" presStyleLbl="node1" presStyleIdx="1" presStyleCnt="4" custScaleX="2515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BB6D7-E6C9-4FD9-8361-7AFDBAF3F838}" type="pres">
      <dgm:prSet presAssocID="{1E0F425F-31F2-4D94-A6BE-194474E7DE6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91E06FB-C5DA-4713-8F8F-43C9581F404F}" type="pres">
      <dgm:prSet presAssocID="{1E0F425F-31F2-4D94-A6BE-194474E7DE68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F044E70-CBB1-47B0-9553-4DD1A740B4BE}" type="pres">
      <dgm:prSet presAssocID="{AE04ED54-3E3C-405F-9813-DBCFC44596AA}" presName="node" presStyleLbl="node1" presStyleIdx="2" presStyleCnt="4" custScaleX="2515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7963F-D784-487D-9BDD-E1411553B130}" type="pres">
      <dgm:prSet presAssocID="{07F6730B-3110-472C-85FF-B313D833ECC5}" presName="sibTrans" presStyleLbl="sibTrans2D1" presStyleIdx="2" presStyleCnt="3"/>
      <dgm:spPr/>
      <dgm:t>
        <a:bodyPr/>
        <a:lstStyle/>
        <a:p>
          <a:endParaRPr lang="en-GB"/>
        </a:p>
      </dgm:t>
    </dgm:pt>
    <dgm:pt modelId="{400F7540-B761-4289-8865-06051DF6761B}" type="pres">
      <dgm:prSet presAssocID="{07F6730B-3110-472C-85FF-B313D833ECC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35B7EDB0-272A-46C4-8F27-B185A05A134E}" type="pres">
      <dgm:prSet presAssocID="{95A6BF8E-55BF-4351-8D93-C6300F6D3354}" presName="node" presStyleLbl="node1" presStyleIdx="3" presStyleCnt="4" custScaleX="2461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06CFC1-CE0E-4F8E-BD6F-3D041758E27B}" type="presOf" srcId="{07F6730B-3110-472C-85FF-B313D833ECC5}" destId="{D677963F-D784-487D-9BDD-E1411553B130}" srcOrd="0" destOrd="0" presId="urn:microsoft.com/office/officeart/2005/8/layout/process2"/>
    <dgm:cxn modelId="{A4AC5ECF-E0FF-4C6B-878F-EB036DD1DEBA}" type="presOf" srcId="{CCCFF00E-41C0-474B-B2E6-6E4D79534E7D}" destId="{A00121D6-BDE2-46CE-9A13-7BE669E1639B}" srcOrd="0" destOrd="0" presId="urn:microsoft.com/office/officeart/2005/8/layout/process2"/>
    <dgm:cxn modelId="{518696CE-1C0C-4F9C-95A0-6AA542B0451D}" srcId="{A083030F-56C8-4E12-BCBC-A63036584DCC}" destId="{95A6BF8E-55BF-4351-8D93-C6300F6D3354}" srcOrd="3" destOrd="0" parTransId="{D0853558-94EC-4D42-8BDD-C71B01EE08AF}" sibTransId="{CC2F3213-113C-46FB-92E7-F7BFA6D72835}"/>
    <dgm:cxn modelId="{95915370-89E2-4049-AC06-71FEB4F62330}" type="presOf" srcId="{07F6730B-3110-472C-85FF-B313D833ECC5}" destId="{400F7540-B761-4289-8865-06051DF6761B}" srcOrd="1" destOrd="0" presId="urn:microsoft.com/office/officeart/2005/8/layout/process2"/>
    <dgm:cxn modelId="{02851CDD-B3E4-4772-A717-9C61B208905C}" srcId="{A083030F-56C8-4E12-BCBC-A63036584DCC}" destId="{AE04ED54-3E3C-405F-9813-DBCFC44596AA}" srcOrd="2" destOrd="0" parTransId="{83354F55-2DC3-435F-87E4-321213DEA157}" sibTransId="{07F6730B-3110-472C-85FF-B313D833ECC5}"/>
    <dgm:cxn modelId="{C8E4B9A4-442C-4A82-A312-BD8E9C1B8FB6}" type="presOf" srcId="{1E0F425F-31F2-4D94-A6BE-194474E7DE68}" destId="{4C4BB6D7-E6C9-4FD9-8361-7AFDBAF3F838}" srcOrd="0" destOrd="0" presId="urn:microsoft.com/office/officeart/2005/8/layout/process2"/>
    <dgm:cxn modelId="{152C4F43-D575-4D77-BB77-620A18C7016C}" type="presOf" srcId="{1E0F425F-31F2-4D94-A6BE-194474E7DE68}" destId="{491E06FB-C5DA-4713-8F8F-43C9581F404F}" srcOrd="1" destOrd="0" presId="urn:microsoft.com/office/officeart/2005/8/layout/process2"/>
    <dgm:cxn modelId="{C174A80E-3F82-4D95-9A8D-BC783A4EF507}" srcId="{A083030F-56C8-4E12-BCBC-A63036584DCC}" destId="{DCAD5493-E619-4B5A-AEC3-3E7210ABDF90}" srcOrd="0" destOrd="0" parTransId="{7B0B4D5D-231D-43E0-947B-3F20BC1557F3}" sibTransId="{CCCFF00E-41C0-474B-B2E6-6E4D79534E7D}"/>
    <dgm:cxn modelId="{680FF319-8229-4191-BB94-1E145A905526}" type="presOf" srcId="{DCAD5493-E619-4B5A-AEC3-3E7210ABDF90}" destId="{2ADD314D-05B0-4746-ADAB-EECE7E393065}" srcOrd="0" destOrd="0" presId="urn:microsoft.com/office/officeart/2005/8/layout/process2"/>
    <dgm:cxn modelId="{363012DB-8571-4435-BBF0-0A0B30CF75FA}" type="presOf" srcId="{497AA5D7-CF91-4DA9-858B-AB3A4C6D59AA}" destId="{2C90E479-A5CB-44D0-9516-3E1A59925A5C}" srcOrd="0" destOrd="0" presId="urn:microsoft.com/office/officeart/2005/8/layout/process2"/>
    <dgm:cxn modelId="{7990EBD1-70EA-4B19-8758-A464FC81BFF5}" type="presOf" srcId="{95A6BF8E-55BF-4351-8D93-C6300F6D3354}" destId="{35B7EDB0-272A-46C4-8F27-B185A05A134E}" srcOrd="0" destOrd="0" presId="urn:microsoft.com/office/officeart/2005/8/layout/process2"/>
    <dgm:cxn modelId="{2DC28775-E681-4FAC-9232-3FFB9FE8B71F}" srcId="{A083030F-56C8-4E12-BCBC-A63036584DCC}" destId="{497AA5D7-CF91-4DA9-858B-AB3A4C6D59AA}" srcOrd="1" destOrd="0" parTransId="{A85962C6-8A75-4824-AB07-6B35E6360452}" sibTransId="{1E0F425F-31F2-4D94-A6BE-194474E7DE68}"/>
    <dgm:cxn modelId="{7968C7D5-41FA-4F23-8FE9-24FEC67602FC}" type="presOf" srcId="{CCCFF00E-41C0-474B-B2E6-6E4D79534E7D}" destId="{2832BE67-4463-49EA-BEF1-4BC246A13C61}" srcOrd="1" destOrd="0" presId="urn:microsoft.com/office/officeart/2005/8/layout/process2"/>
    <dgm:cxn modelId="{5235B4B3-2C81-41BD-B483-142804616F9C}" type="presOf" srcId="{AE04ED54-3E3C-405F-9813-DBCFC44596AA}" destId="{EF044E70-CBB1-47B0-9553-4DD1A740B4BE}" srcOrd="0" destOrd="0" presId="urn:microsoft.com/office/officeart/2005/8/layout/process2"/>
    <dgm:cxn modelId="{9F6DF03C-5FA3-45DD-8C09-B7770CC8243F}" type="presOf" srcId="{A083030F-56C8-4E12-BCBC-A63036584DCC}" destId="{BC2EAA64-6FA5-4116-AE65-EF9773E356CA}" srcOrd="0" destOrd="0" presId="urn:microsoft.com/office/officeart/2005/8/layout/process2"/>
    <dgm:cxn modelId="{D8C7C7FA-955B-4DB9-A1E3-1B007DECF9CB}" type="presParOf" srcId="{BC2EAA64-6FA5-4116-AE65-EF9773E356CA}" destId="{2ADD314D-05B0-4746-ADAB-EECE7E393065}" srcOrd="0" destOrd="0" presId="urn:microsoft.com/office/officeart/2005/8/layout/process2"/>
    <dgm:cxn modelId="{A243C628-DB32-4235-9038-73D5B07A6EB8}" type="presParOf" srcId="{BC2EAA64-6FA5-4116-AE65-EF9773E356CA}" destId="{A00121D6-BDE2-46CE-9A13-7BE669E1639B}" srcOrd="1" destOrd="0" presId="urn:microsoft.com/office/officeart/2005/8/layout/process2"/>
    <dgm:cxn modelId="{0AF68B54-A569-4CB0-939A-49778877BA00}" type="presParOf" srcId="{A00121D6-BDE2-46CE-9A13-7BE669E1639B}" destId="{2832BE67-4463-49EA-BEF1-4BC246A13C61}" srcOrd="0" destOrd="0" presId="urn:microsoft.com/office/officeart/2005/8/layout/process2"/>
    <dgm:cxn modelId="{C0980310-44F9-4760-AEB7-DA16C513DD2E}" type="presParOf" srcId="{BC2EAA64-6FA5-4116-AE65-EF9773E356CA}" destId="{2C90E479-A5CB-44D0-9516-3E1A59925A5C}" srcOrd="2" destOrd="0" presId="urn:microsoft.com/office/officeart/2005/8/layout/process2"/>
    <dgm:cxn modelId="{B4648A1C-A734-4BC0-90CB-7A0F0B2A56E7}" type="presParOf" srcId="{BC2EAA64-6FA5-4116-AE65-EF9773E356CA}" destId="{4C4BB6D7-E6C9-4FD9-8361-7AFDBAF3F838}" srcOrd="3" destOrd="0" presId="urn:microsoft.com/office/officeart/2005/8/layout/process2"/>
    <dgm:cxn modelId="{64669CEB-428B-4204-A38E-01815C62CD5C}" type="presParOf" srcId="{4C4BB6D7-E6C9-4FD9-8361-7AFDBAF3F838}" destId="{491E06FB-C5DA-4713-8F8F-43C9581F404F}" srcOrd="0" destOrd="0" presId="urn:microsoft.com/office/officeart/2005/8/layout/process2"/>
    <dgm:cxn modelId="{055CC97A-CACB-42BC-986A-3C86C467DBBC}" type="presParOf" srcId="{BC2EAA64-6FA5-4116-AE65-EF9773E356CA}" destId="{EF044E70-CBB1-47B0-9553-4DD1A740B4BE}" srcOrd="4" destOrd="0" presId="urn:microsoft.com/office/officeart/2005/8/layout/process2"/>
    <dgm:cxn modelId="{9943BF08-7E71-4C9D-8FC5-25930ACBC1C1}" type="presParOf" srcId="{BC2EAA64-6FA5-4116-AE65-EF9773E356CA}" destId="{D677963F-D784-487D-9BDD-E1411553B130}" srcOrd="5" destOrd="0" presId="urn:microsoft.com/office/officeart/2005/8/layout/process2"/>
    <dgm:cxn modelId="{8EA72561-6430-498C-9906-E23359A9B049}" type="presParOf" srcId="{D677963F-D784-487D-9BDD-E1411553B130}" destId="{400F7540-B761-4289-8865-06051DF6761B}" srcOrd="0" destOrd="0" presId="urn:microsoft.com/office/officeart/2005/8/layout/process2"/>
    <dgm:cxn modelId="{9F9653C6-EAC3-4FFF-8C05-5B57AB53D9BF}" type="presParOf" srcId="{BC2EAA64-6FA5-4116-AE65-EF9773E356CA}" destId="{35B7EDB0-272A-46C4-8F27-B185A05A134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BA9AD-CB17-43E4-A406-2F60FCB5F0AA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D3029562-D6A3-4D6B-A2A1-B5D43763CC1A}">
      <dgm:prSet phldrT="[Text]" custT="1"/>
      <dgm:spPr/>
      <dgm:t>
        <a:bodyPr/>
        <a:lstStyle/>
        <a:p>
          <a:pPr algn="ctr"/>
          <a:r>
            <a:rPr lang="en-GB" sz="900" b="1" smtClean="0"/>
            <a:t>Sexual reproduction and mutation</a:t>
          </a:r>
          <a:endParaRPr lang="en-GB" sz="900" b="1" dirty="0"/>
        </a:p>
      </dgm:t>
    </dgm:pt>
    <dgm:pt modelId="{E311D39B-6C88-44C7-B8F4-90CD9FD8D818}" type="parTrans" cxnId="{02E9C9B5-9769-4F79-A609-D3826A65919D}">
      <dgm:prSet/>
      <dgm:spPr/>
      <dgm:t>
        <a:bodyPr/>
        <a:lstStyle/>
        <a:p>
          <a:pPr algn="ctr"/>
          <a:endParaRPr lang="en-GB" sz="900"/>
        </a:p>
      </dgm:t>
    </dgm:pt>
    <dgm:pt modelId="{5296F833-E426-4031-A40D-D4AB62FF5CB6}" type="sibTrans" cxnId="{02E9C9B5-9769-4F79-A609-D3826A65919D}">
      <dgm:prSet custT="1"/>
      <dgm:spPr/>
      <dgm:t>
        <a:bodyPr/>
        <a:lstStyle/>
        <a:p>
          <a:pPr algn="ctr"/>
          <a:endParaRPr lang="en-GB" sz="900"/>
        </a:p>
      </dgm:t>
    </dgm:pt>
    <dgm:pt modelId="{36E85111-4F9D-451C-A4D9-667751FA21FF}">
      <dgm:prSet phldrT="[Text]" custT="1"/>
      <dgm:spPr/>
      <dgm:t>
        <a:bodyPr/>
        <a:lstStyle/>
        <a:p>
          <a:pPr algn="ctr"/>
          <a:r>
            <a:rPr lang="en-GB" sz="900" b="1" dirty="0" smtClean="0"/>
            <a:t>Population with a wide range of alleles</a:t>
          </a:r>
          <a:endParaRPr lang="en-GB" sz="900" b="1" dirty="0"/>
        </a:p>
      </dgm:t>
    </dgm:pt>
    <dgm:pt modelId="{C3BAA902-C0EA-478F-B1E4-887BDA2E939E}" type="parTrans" cxnId="{19E02DF3-3706-444E-BAD3-0D6E6DACEB85}">
      <dgm:prSet/>
      <dgm:spPr/>
      <dgm:t>
        <a:bodyPr/>
        <a:lstStyle/>
        <a:p>
          <a:pPr algn="ctr"/>
          <a:endParaRPr lang="en-GB" sz="900"/>
        </a:p>
      </dgm:t>
    </dgm:pt>
    <dgm:pt modelId="{EAD043A5-0EA7-42A9-907A-7642CE5DB011}" type="sibTrans" cxnId="{19E02DF3-3706-444E-BAD3-0D6E6DACEB85}">
      <dgm:prSet custT="1"/>
      <dgm:spPr/>
      <dgm:t>
        <a:bodyPr/>
        <a:lstStyle/>
        <a:p>
          <a:pPr algn="ctr"/>
          <a:endParaRPr lang="en-GB" sz="900"/>
        </a:p>
      </dgm:t>
    </dgm:pt>
    <dgm:pt modelId="{CF019C96-1ACA-4067-982F-B37CBF983C03}">
      <dgm:prSet phldrT="[Text]" custT="1"/>
      <dgm:spPr/>
      <dgm:t>
        <a:bodyPr/>
        <a:lstStyle/>
        <a:p>
          <a:pPr algn="ctr"/>
          <a:endParaRPr lang="en-GB" sz="900" b="1" dirty="0"/>
        </a:p>
      </dgm:t>
    </dgm:pt>
    <dgm:pt modelId="{DCEA4C40-8E25-4E9B-A463-510691B34E6C}" type="parTrans" cxnId="{4CA01204-A0CF-4081-B634-3F8B60E38730}">
      <dgm:prSet/>
      <dgm:spPr/>
      <dgm:t>
        <a:bodyPr/>
        <a:lstStyle/>
        <a:p>
          <a:pPr algn="ctr"/>
          <a:endParaRPr lang="en-GB" sz="900"/>
        </a:p>
      </dgm:t>
    </dgm:pt>
    <dgm:pt modelId="{6B57F31F-98B8-4D31-8200-8D7BC6B8D819}" type="sibTrans" cxnId="{4CA01204-A0CF-4081-B634-3F8B60E38730}">
      <dgm:prSet custT="1"/>
      <dgm:spPr/>
      <dgm:t>
        <a:bodyPr/>
        <a:lstStyle/>
        <a:p>
          <a:pPr algn="ctr"/>
          <a:endParaRPr lang="en-GB" sz="900"/>
        </a:p>
      </dgm:t>
    </dgm:pt>
    <dgm:pt modelId="{85CD3F87-D82F-4DDF-8AE8-E647EAE49B4E}">
      <dgm:prSet custT="1"/>
      <dgm:spPr/>
      <dgm:t>
        <a:bodyPr/>
        <a:lstStyle/>
        <a:p>
          <a:pPr algn="ctr"/>
          <a:endParaRPr lang="en-GB" sz="900" b="1" dirty="0"/>
        </a:p>
      </dgm:t>
    </dgm:pt>
    <dgm:pt modelId="{42D971B5-A7DD-41FC-93E7-E97EBB6E0046}" type="parTrans" cxnId="{BEBFEB36-225D-4F9B-AE82-1020BE9027F2}">
      <dgm:prSet/>
      <dgm:spPr/>
      <dgm:t>
        <a:bodyPr/>
        <a:lstStyle/>
        <a:p>
          <a:pPr algn="ctr"/>
          <a:endParaRPr lang="en-GB" sz="900"/>
        </a:p>
      </dgm:t>
    </dgm:pt>
    <dgm:pt modelId="{2769A06A-BB72-44DE-97E2-D73CBFF20B24}" type="sibTrans" cxnId="{BEBFEB36-225D-4F9B-AE82-1020BE9027F2}">
      <dgm:prSet custT="1"/>
      <dgm:spPr/>
      <dgm:t>
        <a:bodyPr/>
        <a:lstStyle/>
        <a:p>
          <a:pPr algn="ctr"/>
          <a:endParaRPr lang="en-GB" sz="900"/>
        </a:p>
      </dgm:t>
    </dgm:pt>
    <dgm:pt modelId="{B2F98B2C-5F96-4414-A2AA-12C3634FFF18}">
      <dgm:prSet custT="1"/>
      <dgm:spPr/>
      <dgm:t>
        <a:bodyPr/>
        <a:lstStyle/>
        <a:p>
          <a:pPr algn="ctr"/>
          <a:endParaRPr lang="en-GB" sz="900" b="1" dirty="0"/>
        </a:p>
      </dgm:t>
    </dgm:pt>
    <dgm:pt modelId="{9D596CF8-F4B8-422F-A222-AB58ABE3AC8C}" type="parTrans" cxnId="{55C9FD46-ABB1-46A9-8627-0C1ADA6FDDCA}">
      <dgm:prSet/>
      <dgm:spPr/>
      <dgm:t>
        <a:bodyPr/>
        <a:lstStyle/>
        <a:p>
          <a:pPr algn="ctr"/>
          <a:endParaRPr lang="en-GB" sz="900"/>
        </a:p>
      </dgm:t>
    </dgm:pt>
    <dgm:pt modelId="{A0FE15DF-84D4-4B82-B071-D8E194A09703}" type="sibTrans" cxnId="{55C9FD46-ABB1-46A9-8627-0C1ADA6FDDCA}">
      <dgm:prSet custT="1"/>
      <dgm:spPr/>
      <dgm:t>
        <a:bodyPr/>
        <a:lstStyle/>
        <a:p>
          <a:pPr algn="ctr"/>
          <a:endParaRPr lang="en-GB" sz="900"/>
        </a:p>
      </dgm:t>
    </dgm:pt>
    <dgm:pt modelId="{D01BC4BE-EFF5-403F-B570-FB2EF9B82F9C}">
      <dgm:prSet custT="1"/>
      <dgm:spPr/>
      <dgm:t>
        <a:bodyPr/>
        <a:lstStyle/>
        <a:p>
          <a:pPr algn="ctr"/>
          <a:r>
            <a:rPr lang="en-GB" sz="900" b="1" smtClean="0"/>
            <a:t>As a result the features of the isolated population will slowly change</a:t>
          </a:r>
          <a:endParaRPr lang="en-GB" sz="900" b="1" dirty="0"/>
        </a:p>
      </dgm:t>
    </dgm:pt>
    <dgm:pt modelId="{5357EE7B-671C-413D-B723-85F8D006A910}" type="parTrans" cxnId="{11C575C0-10A1-4C18-AF1A-DA1958668FBA}">
      <dgm:prSet/>
      <dgm:spPr/>
      <dgm:t>
        <a:bodyPr/>
        <a:lstStyle/>
        <a:p>
          <a:pPr algn="ctr"/>
          <a:endParaRPr lang="en-GB" sz="900"/>
        </a:p>
      </dgm:t>
    </dgm:pt>
    <dgm:pt modelId="{9560B700-0C3E-4745-AB88-4DC1563B6D61}" type="sibTrans" cxnId="{11C575C0-10A1-4C18-AF1A-DA1958668FBA}">
      <dgm:prSet custT="1"/>
      <dgm:spPr/>
      <dgm:t>
        <a:bodyPr/>
        <a:lstStyle/>
        <a:p>
          <a:pPr algn="ctr"/>
          <a:endParaRPr lang="en-GB" sz="900"/>
        </a:p>
      </dgm:t>
    </dgm:pt>
    <dgm:pt modelId="{2C436182-3696-470A-BFBB-FDBA6FA98427}">
      <dgm:prSet custT="1"/>
      <dgm:spPr/>
      <dgm:t>
        <a:bodyPr/>
        <a:lstStyle/>
        <a:p>
          <a:pPr algn="ctr"/>
          <a:endParaRPr lang="en-GB" sz="900" b="1" dirty="0"/>
        </a:p>
      </dgm:t>
    </dgm:pt>
    <dgm:pt modelId="{B63860D7-AAAD-4626-8B07-F33A4C922AD9}" type="parTrans" cxnId="{8F32F7C5-C5F4-446B-A9B6-B1A7BBAEA54D}">
      <dgm:prSet/>
      <dgm:spPr/>
      <dgm:t>
        <a:bodyPr/>
        <a:lstStyle/>
        <a:p>
          <a:pPr algn="ctr"/>
          <a:endParaRPr lang="en-GB" sz="900"/>
        </a:p>
      </dgm:t>
    </dgm:pt>
    <dgm:pt modelId="{0FD2B7E2-F5E5-42BA-9F92-8EC57F4083CF}" type="sibTrans" cxnId="{8F32F7C5-C5F4-446B-A9B6-B1A7BBAEA54D}">
      <dgm:prSet/>
      <dgm:spPr/>
      <dgm:t>
        <a:bodyPr/>
        <a:lstStyle/>
        <a:p>
          <a:pPr algn="ctr"/>
          <a:endParaRPr lang="en-GB" sz="900"/>
        </a:p>
      </dgm:t>
    </dgm:pt>
    <dgm:pt modelId="{21D1A353-94AC-4AAE-A991-99C11D1A49B5}" type="pres">
      <dgm:prSet presAssocID="{2D6BA9AD-CB17-43E4-A406-2F60FCB5F0AA}" presName="linearFlow" presStyleCnt="0">
        <dgm:presLayoutVars>
          <dgm:resizeHandles val="exact"/>
        </dgm:presLayoutVars>
      </dgm:prSet>
      <dgm:spPr/>
    </dgm:pt>
    <dgm:pt modelId="{0C46BF05-9C72-4730-AE10-976DE776ACAE}" type="pres">
      <dgm:prSet presAssocID="{D3029562-D6A3-4D6B-A2A1-B5D43763CC1A}" presName="node" presStyleLbl="node1" presStyleIdx="0" presStyleCnt="7" custScaleX="523019" custLinFactNeighborX="-6360" custLinFactNeighborY="57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1F67B-D8C6-4228-AB3C-940BE9E7FE21}" type="pres">
      <dgm:prSet presAssocID="{5296F833-E426-4031-A40D-D4AB62FF5CB6}" presName="sibTrans" presStyleLbl="sibTrans2D1" presStyleIdx="0" presStyleCnt="6"/>
      <dgm:spPr/>
      <dgm:t>
        <a:bodyPr/>
        <a:lstStyle/>
        <a:p>
          <a:endParaRPr lang="en-GB"/>
        </a:p>
      </dgm:t>
    </dgm:pt>
    <dgm:pt modelId="{43147BAC-7B60-48B2-84D7-157869A1A2B0}" type="pres">
      <dgm:prSet presAssocID="{5296F833-E426-4031-A40D-D4AB62FF5CB6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045DC835-0A6C-4773-B52B-5BD20A9A2437}" type="pres">
      <dgm:prSet presAssocID="{36E85111-4F9D-451C-A4D9-667751FA21FF}" presName="node" presStyleLbl="node1" presStyleIdx="1" presStyleCnt="7" custScaleX="523019" custLinFactNeighborX="-6360" custLinFactNeighborY="57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FC865-D159-4D0A-8C39-4E276F86E0C3}" type="pres">
      <dgm:prSet presAssocID="{EAD043A5-0EA7-42A9-907A-7642CE5DB011}" presName="sibTrans" presStyleLbl="sibTrans2D1" presStyleIdx="1" presStyleCnt="6"/>
      <dgm:spPr/>
      <dgm:t>
        <a:bodyPr/>
        <a:lstStyle/>
        <a:p>
          <a:endParaRPr lang="en-GB"/>
        </a:p>
      </dgm:t>
    </dgm:pt>
    <dgm:pt modelId="{8EBF3D2C-DB62-4498-BB5C-A29A17D4EBAC}" type="pres">
      <dgm:prSet presAssocID="{EAD043A5-0EA7-42A9-907A-7642CE5DB011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A3B4F654-6637-4B46-AF55-412FEC391549}" type="pres">
      <dgm:prSet presAssocID="{CF019C96-1ACA-4067-982F-B37CBF983C03}" presName="node" presStyleLbl="node1" presStyleIdx="2" presStyleCnt="7" custScaleX="523019" custLinFactNeighborX="-6360" custLinFactNeighborY="57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3D1C60-0CA0-48D5-90F5-EE02B8669A19}" type="pres">
      <dgm:prSet presAssocID="{6B57F31F-98B8-4D31-8200-8D7BC6B8D819}" presName="sibTrans" presStyleLbl="sibTrans2D1" presStyleIdx="2" presStyleCnt="6"/>
      <dgm:spPr/>
      <dgm:t>
        <a:bodyPr/>
        <a:lstStyle/>
        <a:p>
          <a:endParaRPr lang="en-GB"/>
        </a:p>
      </dgm:t>
    </dgm:pt>
    <dgm:pt modelId="{7781B488-0B04-4703-9FE0-46368933B442}" type="pres">
      <dgm:prSet presAssocID="{6B57F31F-98B8-4D31-8200-8D7BC6B8D81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503318F-0176-48BD-BD7A-9CD58CF71FBC}" type="pres">
      <dgm:prSet presAssocID="{85CD3F87-D82F-4DDF-8AE8-E647EAE49B4E}" presName="node" presStyleLbl="node1" presStyleIdx="3" presStyleCnt="7" custScaleX="523019" custLinFactNeighborX="-3180" custLinFactNeighborY="375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A52F2E-D71A-49AC-AB77-2F9D43100D33}" type="pres">
      <dgm:prSet presAssocID="{2769A06A-BB72-44DE-97E2-D73CBFF20B24}" presName="sibTrans" presStyleLbl="sibTrans2D1" presStyleIdx="3" presStyleCnt="6"/>
      <dgm:spPr/>
      <dgm:t>
        <a:bodyPr/>
        <a:lstStyle/>
        <a:p>
          <a:endParaRPr lang="en-GB"/>
        </a:p>
      </dgm:t>
    </dgm:pt>
    <dgm:pt modelId="{27326ED6-FF5D-4D39-B47D-88620C9D315D}" type="pres">
      <dgm:prSet presAssocID="{2769A06A-BB72-44DE-97E2-D73CBFF20B24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AE90062-5823-4004-8CCB-493922C853FC}" type="pres">
      <dgm:prSet presAssocID="{B2F98B2C-5F96-4414-A2AA-12C3634FFF18}" presName="node" presStyleLbl="node1" presStyleIdx="4" presStyleCnt="7" custScaleX="523019" custScaleY="249662" custLinFactNeighborX="-3180" custLinFactNeighborY="18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F3A25-85DA-47FF-B493-F8DBE8526B5B}" type="pres">
      <dgm:prSet presAssocID="{A0FE15DF-84D4-4B82-B071-D8E194A09703}" presName="sibTrans" presStyleLbl="sibTrans2D1" presStyleIdx="4" presStyleCnt="6"/>
      <dgm:spPr/>
      <dgm:t>
        <a:bodyPr/>
        <a:lstStyle/>
        <a:p>
          <a:endParaRPr lang="en-GB"/>
        </a:p>
      </dgm:t>
    </dgm:pt>
    <dgm:pt modelId="{CF33E5AB-A4A8-4080-AB83-340072C2D730}" type="pres">
      <dgm:prSet presAssocID="{A0FE15DF-84D4-4B82-B071-D8E194A09703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27688A8E-681C-482C-B637-2E1CF81CC4A0}" type="pres">
      <dgm:prSet presAssocID="{D01BC4BE-EFF5-403F-B570-FB2EF9B82F9C}" presName="node" presStyleLbl="node1" presStyleIdx="5" presStyleCnt="7" custScaleX="523019" custLinFactNeighborX="-5719" custLinFactNeighborY="1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63535-CDA2-40A2-A5E4-C95180BE32E4}" type="pres">
      <dgm:prSet presAssocID="{9560B700-0C3E-4745-AB88-4DC1563B6D61}" presName="sibTrans" presStyleLbl="sibTrans2D1" presStyleIdx="5" presStyleCnt="6"/>
      <dgm:spPr/>
      <dgm:t>
        <a:bodyPr/>
        <a:lstStyle/>
        <a:p>
          <a:endParaRPr lang="en-GB"/>
        </a:p>
      </dgm:t>
    </dgm:pt>
    <dgm:pt modelId="{6B4387E4-1C67-43EB-966A-5E60D036EC24}" type="pres">
      <dgm:prSet presAssocID="{9560B700-0C3E-4745-AB88-4DC1563B6D61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21FBFD1C-E947-4291-A9B2-D3398AA6A09C}" type="pres">
      <dgm:prSet presAssocID="{2C436182-3696-470A-BFBB-FDBA6FA98427}" presName="node" presStyleLbl="node1" presStyleIdx="6" presStyleCnt="7" custScaleX="523019" custLinFactNeighborX="-6360" custLinFactNeighborY="2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32CFE9-A7D6-4E38-8860-6E9D44AC5233}" type="presOf" srcId="{2769A06A-BB72-44DE-97E2-D73CBFF20B24}" destId="{CBA52F2E-D71A-49AC-AB77-2F9D43100D33}" srcOrd="0" destOrd="0" presId="urn:microsoft.com/office/officeart/2005/8/layout/process2"/>
    <dgm:cxn modelId="{55C9FD46-ABB1-46A9-8627-0C1ADA6FDDCA}" srcId="{2D6BA9AD-CB17-43E4-A406-2F60FCB5F0AA}" destId="{B2F98B2C-5F96-4414-A2AA-12C3634FFF18}" srcOrd="4" destOrd="0" parTransId="{9D596CF8-F4B8-422F-A222-AB58ABE3AC8C}" sibTransId="{A0FE15DF-84D4-4B82-B071-D8E194A09703}"/>
    <dgm:cxn modelId="{FBFCD378-0960-4C8A-ABDB-E076610FA273}" type="presOf" srcId="{EAD043A5-0EA7-42A9-907A-7642CE5DB011}" destId="{8EBF3D2C-DB62-4498-BB5C-A29A17D4EBAC}" srcOrd="1" destOrd="0" presId="urn:microsoft.com/office/officeart/2005/8/layout/process2"/>
    <dgm:cxn modelId="{9EED4E87-C220-42DC-B889-2593A2B6F28F}" type="presOf" srcId="{6B57F31F-98B8-4D31-8200-8D7BC6B8D819}" destId="{2F3D1C60-0CA0-48D5-90F5-EE02B8669A19}" srcOrd="0" destOrd="0" presId="urn:microsoft.com/office/officeart/2005/8/layout/process2"/>
    <dgm:cxn modelId="{34DA55D9-DF9D-48AD-A2B3-7387F0BD12FC}" type="presOf" srcId="{5296F833-E426-4031-A40D-D4AB62FF5CB6}" destId="{A531F67B-D8C6-4228-AB3C-940BE9E7FE21}" srcOrd="0" destOrd="0" presId="urn:microsoft.com/office/officeart/2005/8/layout/process2"/>
    <dgm:cxn modelId="{248FE4C0-2063-4C82-85C3-C065AB5F493B}" type="presOf" srcId="{B2F98B2C-5F96-4414-A2AA-12C3634FFF18}" destId="{4AE90062-5823-4004-8CCB-493922C853FC}" srcOrd="0" destOrd="0" presId="urn:microsoft.com/office/officeart/2005/8/layout/process2"/>
    <dgm:cxn modelId="{4C3A54CC-5DA5-42D8-863C-B1A289728E94}" type="presOf" srcId="{A0FE15DF-84D4-4B82-B071-D8E194A09703}" destId="{EE2F3A25-85DA-47FF-B493-F8DBE8526B5B}" srcOrd="0" destOrd="0" presId="urn:microsoft.com/office/officeart/2005/8/layout/process2"/>
    <dgm:cxn modelId="{8F32F7C5-C5F4-446B-A9B6-B1A7BBAEA54D}" srcId="{2D6BA9AD-CB17-43E4-A406-2F60FCB5F0AA}" destId="{2C436182-3696-470A-BFBB-FDBA6FA98427}" srcOrd="6" destOrd="0" parTransId="{B63860D7-AAAD-4626-8B07-F33A4C922AD9}" sibTransId="{0FD2B7E2-F5E5-42BA-9F92-8EC57F4083CF}"/>
    <dgm:cxn modelId="{58CF1737-9AF7-46BC-87B0-4941569985CB}" type="presOf" srcId="{A0FE15DF-84D4-4B82-B071-D8E194A09703}" destId="{CF33E5AB-A4A8-4080-AB83-340072C2D730}" srcOrd="1" destOrd="0" presId="urn:microsoft.com/office/officeart/2005/8/layout/process2"/>
    <dgm:cxn modelId="{BEBFEB36-225D-4F9B-AE82-1020BE9027F2}" srcId="{2D6BA9AD-CB17-43E4-A406-2F60FCB5F0AA}" destId="{85CD3F87-D82F-4DDF-8AE8-E647EAE49B4E}" srcOrd="3" destOrd="0" parTransId="{42D971B5-A7DD-41FC-93E7-E97EBB6E0046}" sibTransId="{2769A06A-BB72-44DE-97E2-D73CBFF20B24}"/>
    <dgm:cxn modelId="{2B3809AD-459C-4C14-BEC0-25B350253279}" type="presOf" srcId="{CF019C96-1ACA-4067-982F-B37CBF983C03}" destId="{A3B4F654-6637-4B46-AF55-412FEC391549}" srcOrd="0" destOrd="0" presId="urn:microsoft.com/office/officeart/2005/8/layout/process2"/>
    <dgm:cxn modelId="{811F8DEC-1E17-4D7B-A0E4-7E09BC366C41}" type="presOf" srcId="{2C436182-3696-470A-BFBB-FDBA6FA98427}" destId="{21FBFD1C-E947-4291-A9B2-D3398AA6A09C}" srcOrd="0" destOrd="0" presId="urn:microsoft.com/office/officeart/2005/8/layout/process2"/>
    <dgm:cxn modelId="{16C4D97E-9F3D-4376-B378-90F6877E07BE}" type="presOf" srcId="{2D6BA9AD-CB17-43E4-A406-2F60FCB5F0AA}" destId="{21D1A353-94AC-4AAE-A991-99C11D1A49B5}" srcOrd="0" destOrd="0" presId="urn:microsoft.com/office/officeart/2005/8/layout/process2"/>
    <dgm:cxn modelId="{3511A0B9-51F6-44EE-BC6F-67D493685F64}" type="presOf" srcId="{36E85111-4F9D-451C-A4D9-667751FA21FF}" destId="{045DC835-0A6C-4773-B52B-5BD20A9A2437}" srcOrd="0" destOrd="0" presId="urn:microsoft.com/office/officeart/2005/8/layout/process2"/>
    <dgm:cxn modelId="{DF78F1A6-26D1-46E2-AFDF-EABAC0D16DA7}" type="presOf" srcId="{5296F833-E426-4031-A40D-D4AB62FF5CB6}" destId="{43147BAC-7B60-48B2-84D7-157869A1A2B0}" srcOrd="1" destOrd="0" presId="urn:microsoft.com/office/officeart/2005/8/layout/process2"/>
    <dgm:cxn modelId="{19E02DF3-3706-444E-BAD3-0D6E6DACEB85}" srcId="{2D6BA9AD-CB17-43E4-A406-2F60FCB5F0AA}" destId="{36E85111-4F9D-451C-A4D9-667751FA21FF}" srcOrd="1" destOrd="0" parTransId="{C3BAA902-C0EA-478F-B1E4-887BDA2E939E}" sibTransId="{EAD043A5-0EA7-42A9-907A-7642CE5DB011}"/>
    <dgm:cxn modelId="{CD4C2450-F550-44BA-9B60-F660D138D521}" type="presOf" srcId="{2769A06A-BB72-44DE-97E2-D73CBFF20B24}" destId="{27326ED6-FF5D-4D39-B47D-88620C9D315D}" srcOrd="1" destOrd="0" presId="urn:microsoft.com/office/officeart/2005/8/layout/process2"/>
    <dgm:cxn modelId="{9EC643FF-7CE8-4B09-BF61-4DBD2959260E}" type="presOf" srcId="{9560B700-0C3E-4745-AB88-4DC1563B6D61}" destId="{6B4387E4-1C67-43EB-966A-5E60D036EC24}" srcOrd="1" destOrd="0" presId="urn:microsoft.com/office/officeart/2005/8/layout/process2"/>
    <dgm:cxn modelId="{33706B65-9F05-4F92-A29F-82217C36F636}" type="presOf" srcId="{6B57F31F-98B8-4D31-8200-8D7BC6B8D819}" destId="{7781B488-0B04-4703-9FE0-46368933B442}" srcOrd="1" destOrd="0" presId="urn:microsoft.com/office/officeart/2005/8/layout/process2"/>
    <dgm:cxn modelId="{19E304E5-CC68-48D9-9CE8-1677B7A811EA}" type="presOf" srcId="{EAD043A5-0EA7-42A9-907A-7642CE5DB011}" destId="{8D0FC865-D159-4D0A-8C39-4E276F86E0C3}" srcOrd="0" destOrd="0" presId="urn:microsoft.com/office/officeart/2005/8/layout/process2"/>
    <dgm:cxn modelId="{02E9C9B5-9769-4F79-A609-D3826A65919D}" srcId="{2D6BA9AD-CB17-43E4-A406-2F60FCB5F0AA}" destId="{D3029562-D6A3-4D6B-A2A1-B5D43763CC1A}" srcOrd="0" destOrd="0" parTransId="{E311D39B-6C88-44C7-B8F4-90CD9FD8D818}" sibTransId="{5296F833-E426-4031-A40D-D4AB62FF5CB6}"/>
    <dgm:cxn modelId="{11C575C0-10A1-4C18-AF1A-DA1958668FBA}" srcId="{2D6BA9AD-CB17-43E4-A406-2F60FCB5F0AA}" destId="{D01BC4BE-EFF5-403F-B570-FB2EF9B82F9C}" srcOrd="5" destOrd="0" parTransId="{5357EE7B-671C-413D-B723-85F8D006A910}" sibTransId="{9560B700-0C3E-4745-AB88-4DC1563B6D61}"/>
    <dgm:cxn modelId="{4CA01204-A0CF-4081-B634-3F8B60E38730}" srcId="{2D6BA9AD-CB17-43E4-A406-2F60FCB5F0AA}" destId="{CF019C96-1ACA-4067-982F-B37CBF983C03}" srcOrd="2" destOrd="0" parTransId="{DCEA4C40-8E25-4E9B-A463-510691B34E6C}" sibTransId="{6B57F31F-98B8-4D31-8200-8D7BC6B8D819}"/>
    <dgm:cxn modelId="{220D2742-A72E-4445-91FD-8C69017EB977}" type="presOf" srcId="{D01BC4BE-EFF5-403F-B570-FB2EF9B82F9C}" destId="{27688A8E-681C-482C-B637-2E1CF81CC4A0}" srcOrd="0" destOrd="0" presId="urn:microsoft.com/office/officeart/2005/8/layout/process2"/>
    <dgm:cxn modelId="{3C6ACF48-8093-4AC5-BD9E-07E1292D7CF3}" type="presOf" srcId="{9560B700-0C3E-4745-AB88-4DC1563B6D61}" destId="{DAF63535-CDA2-40A2-A5E4-C95180BE32E4}" srcOrd="0" destOrd="0" presId="urn:microsoft.com/office/officeart/2005/8/layout/process2"/>
    <dgm:cxn modelId="{CD855FA5-5CAD-401A-B107-C516ADEF6DB8}" type="presOf" srcId="{D3029562-D6A3-4D6B-A2A1-B5D43763CC1A}" destId="{0C46BF05-9C72-4730-AE10-976DE776ACAE}" srcOrd="0" destOrd="0" presId="urn:microsoft.com/office/officeart/2005/8/layout/process2"/>
    <dgm:cxn modelId="{32434333-7A22-432E-9912-32B934134850}" type="presOf" srcId="{85CD3F87-D82F-4DDF-8AE8-E647EAE49B4E}" destId="{B503318F-0176-48BD-BD7A-9CD58CF71FBC}" srcOrd="0" destOrd="0" presId="urn:microsoft.com/office/officeart/2005/8/layout/process2"/>
    <dgm:cxn modelId="{1E4EA05A-B74D-46A8-AFD0-149C9CA1F551}" type="presParOf" srcId="{21D1A353-94AC-4AAE-A991-99C11D1A49B5}" destId="{0C46BF05-9C72-4730-AE10-976DE776ACAE}" srcOrd="0" destOrd="0" presId="urn:microsoft.com/office/officeart/2005/8/layout/process2"/>
    <dgm:cxn modelId="{03E23632-60AC-44C7-99D9-41703B936EC7}" type="presParOf" srcId="{21D1A353-94AC-4AAE-A991-99C11D1A49B5}" destId="{A531F67B-D8C6-4228-AB3C-940BE9E7FE21}" srcOrd="1" destOrd="0" presId="urn:microsoft.com/office/officeart/2005/8/layout/process2"/>
    <dgm:cxn modelId="{692BA044-10CA-4589-A6E0-E24A229A08FD}" type="presParOf" srcId="{A531F67B-D8C6-4228-AB3C-940BE9E7FE21}" destId="{43147BAC-7B60-48B2-84D7-157869A1A2B0}" srcOrd="0" destOrd="0" presId="urn:microsoft.com/office/officeart/2005/8/layout/process2"/>
    <dgm:cxn modelId="{C9C98263-4DB6-45E9-ADDD-457848066D71}" type="presParOf" srcId="{21D1A353-94AC-4AAE-A991-99C11D1A49B5}" destId="{045DC835-0A6C-4773-B52B-5BD20A9A2437}" srcOrd="2" destOrd="0" presId="urn:microsoft.com/office/officeart/2005/8/layout/process2"/>
    <dgm:cxn modelId="{2EE5258A-EB17-49D8-AB16-8AC425762367}" type="presParOf" srcId="{21D1A353-94AC-4AAE-A991-99C11D1A49B5}" destId="{8D0FC865-D159-4D0A-8C39-4E276F86E0C3}" srcOrd="3" destOrd="0" presId="urn:microsoft.com/office/officeart/2005/8/layout/process2"/>
    <dgm:cxn modelId="{42D4CD12-97D4-48FF-BBEB-24CEEAE6197F}" type="presParOf" srcId="{8D0FC865-D159-4D0A-8C39-4E276F86E0C3}" destId="{8EBF3D2C-DB62-4498-BB5C-A29A17D4EBAC}" srcOrd="0" destOrd="0" presId="urn:microsoft.com/office/officeart/2005/8/layout/process2"/>
    <dgm:cxn modelId="{81D1F991-1D6C-4AC9-9672-7F587FDF14F4}" type="presParOf" srcId="{21D1A353-94AC-4AAE-A991-99C11D1A49B5}" destId="{A3B4F654-6637-4B46-AF55-412FEC391549}" srcOrd="4" destOrd="0" presId="urn:microsoft.com/office/officeart/2005/8/layout/process2"/>
    <dgm:cxn modelId="{AA8E695D-D607-4DAD-BB41-76CC75489595}" type="presParOf" srcId="{21D1A353-94AC-4AAE-A991-99C11D1A49B5}" destId="{2F3D1C60-0CA0-48D5-90F5-EE02B8669A19}" srcOrd="5" destOrd="0" presId="urn:microsoft.com/office/officeart/2005/8/layout/process2"/>
    <dgm:cxn modelId="{32BFB2A6-F586-463D-A631-89CB625EFD7B}" type="presParOf" srcId="{2F3D1C60-0CA0-48D5-90F5-EE02B8669A19}" destId="{7781B488-0B04-4703-9FE0-46368933B442}" srcOrd="0" destOrd="0" presId="urn:microsoft.com/office/officeart/2005/8/layout/process2"/>
    <dgm:cxn modelId="{DC14DBC4-DAF4-407F-AD07-E934DC300240}" type="presParOf" srcId="{21D1A353-94AC-4AAE-A991-99C11D1A49B5}" destId="{B503318F-0176-48BD-BD7A-9CD58CF71FBC}" srcOrd="6" destOrd="0" presId="urn:microsoft.com/office/officeart/2005/8/layout/process2"/>
    <dgm:cxn modelId="{27AAB8F3-F144-44B8-9B8D-B918887BE442}" type="presParOf" srcId="{21D1A353-94AC-4AAE-A991-99C11D1A49B5}" destId="{CBA52F2E-D71A-49AC-AB77-2F9D43100D33}" srcOrd="7" destOrd="0" presId="urn:microsoft.com/office/officeart/2005/8/layout/process2"/>
    <dgm:cxn modelId="{4755FD8D-998D-4BF7-A2CF-271897B82002}" type="presParOf" srcId="{CBA52F2E-D71A-49AC-AB77-2F9D43100D33}" destId="{27326ED6-FF5D-4D39-B47D-88620C9D315D}" srcOrd="0" destOrd="0" presId="urn:microsoft.com/office/officeart/2005/8/layout/process2"/>
    <dgm:cxn modelId="{D21CB2B7-A9BC-4AEB-8F05-14EF9A5C30BE}" type="presParOf" srcId="{21D1A353-94AC-4AAE-A991-99C11D1A49B5}" destId="{4AE90062-5823-4004-8CCB-493922C853FC}" srcOrd="8" destOrd="0" presId="urn:microsoft.com/office/officeart/2005/8/layout/process2"/>
    <dgm:cxn modelId="{F9DC626B-7D26-4D52-A548-4C0E2FF6E581}" type="presParOf" srcId="{21D1A353-94AC-4AAE-A991-99C11D1A49B5}" destId="{EE2F3A25-85DA-47FF-B493-F8DBE8526B5B}" srcOrd="9" destOrd="0" presId="urn:microsoft.com/office/officeart/2005/8/layout/process2"/>
    <dgm:cxn modelId="{F819C06B-6BCD-49E5-8E14-FF3B7974B5D6}" type="presParOf" srcId="{EE2F3A25-85DA-47FF-B493-F8DBE8526B5B}" destId="{CF33E5AB-A4A8-4080-AB83-340072C2D730}" srcOrd="0" destOrd="0" presId="urn:microsoft.com/office/officeart/2005/8/layout/process2"/>
    <dgm:cxn modelId="{7F0175B1-D483-4115-8D1C-D794BC69DC7D}" type="presParOf" srcId="{21D1A353-94AC-4AAE-A991-99C11D1A49B5}" destId="{27688A8E-681C-482C-B637-2E1CF81CC4A0}" srcOrd="10" destOrd="0" presId="urn:microsoft.com/office/officeart/2005/8/layout/process2"/>
    <dgm:cxn modelId="{A196A82F-7D25-4FE2-8759-EE28E82A866E}" type="presParOf" srcId="{21D1A353-94AC-4AAE-A991-99C11D1A49B5}" destId="{DAF63535-CDA2-40A2-A5E4-C95180BE32E4}" srcOrd="11" destOrd="0" presId="urn:microsoft.com/office/officeart/2005/8/layout/process2"/>
    <dgm:cxn modelId="{686AC31C-4852-4225-BA96-E1D5224C1B4E}" type="presParOf" srcId="{DAF63535-CDA2-40A2-A5E4-C95180BE32E4}" destId="{6B4387E4-1C67-43EB-966A-5E60D036EC24}" srcOrd="0" destOrd="0" presId="urn:microsoft.com/office/officeart/2005/8/layout/process2"/>
    <dgm:cxn modelId="{E7D69689-4283-43AE-9EEB-1006F1ECBAD2}" type="presParOf" srcId="{21D1A353-94AC-4AAE-A991-99C11D1A49B5}" destId="{21FBFD1C-E947-4291-A9B2-D3398AA6A09C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958B-4BB1-476E-A85D-DD5296F6861C}">
      <dsp:nvSpPr>
        <dsp:cNvPr id="0" name=""/>
        <dsp:cNvSpPr/>
      </dsp:nvSpPr>
      <dsp:spPr>
        <a:xfrm>
          <a:off x="920599" y="0"/>
          <a:ext cx="460299" cy="540280"/>
        </a:xfrm>
        <a:prstGeom prst="trapezoid">
          <a:avLst>
            <a:gd name="adj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cells</a:t>
          </a:r>
          <a:endParaRPr lang="en-GB" sz="1700" kern="1200" dirty="0"/>
        </a:p>
      </dsp:txBody>
      <dsp:txXfrm>
        <a:off x="920599" y="0"/>
        <a:ext cx="460299" cy="540280"/>
      </dsp:txXfrm>
    </dsp:sp>
    <dsp:sp modelId="{045D4746-C4B4-4FFD-A2F8-0212DFC3B873}">
      <dsp:nvSpPr>
        <dsp:cNvPr id="0" name=""/>
        <dsp:cNvSpPr/>
      </dsp:nvSpPr>
      <dsp:spPr>
        <a:xfrm>
          <a:off x="690449" y="540280"/>
          <a:ext cx="920599" cy="540280"/>
        </a:xfrm>
        <a:prstGeom prst="trapezoid">
          <a:avLst>
            <a:gd name="adj" fmla="val 4259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--------</a:t>
          </a:r>
          <a:endParaRPr lang="en-GB" sz="1700" kern="1200" dirty="0"/>
        </a:p>
      </dsp:txBody>
      <dsp:txXfrm>
        <a:off x="851554" y="540280"/>
        <a:ext cx="598389" cy="540280"/>
      </dsp:txXfrm>
    </dsp:sp>
    <dsp:sp modelId="{AAF4778F-A797-40E5-BC7B-377D41C8E694}">
      <dsp:nvSpPr>
        <dsp:cNvPr id="0" name=""/>
        <dsp:cNvSpPr/>
      </dsp:nvSpPr>
      <dsp:spPr>
        <a:xfrm>
          <a:off x="460299" y="1080560"/>
          <a:ext cx="1380899" cy="540280"/>
        </a:xfrm>
        <a:prstGeom prst="trapezoid">
          <a:avLst>
            <a:gd name="adj" fmla="val 4259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------------</a:t>
          </a:r>
          <a:endParaRPr lang="en-GB" sz="1700" kern="1200" dirty="0"/>
        </a:p>
      </dsp:txBody>
      <dsp:txXfrm>
        <a:off x="701957" y="1080560"/>
        <a:ext cx="897584" cy="540280"/>
      </dsp:txXfrm>
    </dsp:sp>
    <dsp:sp modelId="{2E4772CB-EF07-4A47-98A0-B6CF31648E9D}">
      <dsp:nvSpPr>
        <dsp:cNvPr id="0" name=""/>
        <dsp:cNvSpPr/>
      </dsp:nvSpPr>
      <dsp:spPr>
        <a:xfrm>
          <a:off x="230149" y="1620840"/>
          <a:ext cx="1841199" cy="540280"/>
        </a:xfrm>
        <a:prstGeom prst="trapezoid">
          <a:avLst>
            <a:gd name="adj" fmla="val 4259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-----------------</a:t>
          </a:r>
          <a:endParaRPr lang="en-GB" sz="1700" kern="1200" dirty="0"/>
        </a:p>
      </dsp:txBody>
      <dsp:txXfrm>
        <a:off x="552359" y="1620840"/>
        <a:ext cx="1196779" cy="540280"/>
      </dsp:txXfrm>
    </dsp:sp>
    <dsp:sp modelId="{BC0C2E96-A1C7-4419-9E28-3EE03048BC65}">
      <dsp:nvSpPr>
        <dsp:cNvPr id="0" name=""/>
        <dsp:cNvSpPr/>
      </dsp:nvSpPr>
      <dsp:spPr>
        <a:xfrm>
          <a:off x="0" y="2161120"/>
          <a:ext cx="2301499" cy="540280"/>
        </a:xfrm>
        <a:prstGeom prst="trapezoid">
          <a:avLst>
            <a:gd name="adj" fmla="val 4259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---------------------</a:t>
          </a:r>
          <a:endParaRPr lang="en-GB" sz="1700" kern="1200" dirty="0"/>
        </a:p>
      </dsp:txBody>
      <dsp:txXfrm>
        <a:off x="402762" y="2161120"/>
        <a:ext cx="1495974" cy="54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F12D-F7BF-4324-803F-F034D08C646B}">
      <dsp:nvSpPr>
        <dsp:cNvPr id="0" name=""/>
        <dsp:cNvSpPr/>
      </dsp:nvSpPr>
      <dsp:spPr>
        <a:xfrm>
          <a:off x="11" y="359549"/>
          <a:ext cx="1068050" cy="345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Advantages</a:t>
          </a:r>
          <a:endParaRPr lang="en-GB" sz="1900" kern="1200" dirty="0"/>
        </a:p>
      </dsp:txBody>
      <dsp:txXfrm>
        <a:off x="11" y="359549"/>
        <a:ext cx="1068050" cy="345600"/>
      </dsp:txXfrm>
    </dsp:sp>
    <dsp:sp modelId="{3DEF900E-6755-49B4-95DF-8D130C61D353}">
      <dsp:nvSpPr>
        <dsp:cNvPr id="0" name=""/>
        <dsp:cNvSpPr/>
      </dsp:nvSpPr>
      <dsp:spPr>
        <a:xfrm>
          <a:off x="11" y="705149"/>
          <a:ext cx="1068050" cy="9223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>
        <a:off x="11" y="705149"/>
        <a:ext cx="1068050" cy="922320"/>
      </dsp:txXfrm>
    </dsp:sp>
    <dsp:sp modelId="{B86272E2-8C4F-4499-A993-0E6FC3CE50DA}">
      <dsp:nvSpPr>
        <dsp:cNvPr id="0" name=""/>
        <dsp:cNvSpPr/>
      </dsp:nvSpPr>
      <dsp:spPr>
        <a:xfrm>
          <a:off x="1217588" y="359549"/>
          <a:ext cx="1068050" cy="345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Disadvantages</a:t>
          </a:r>
          <a:endParaRPr lang="en-GB" sz="1200" kern="1200" dirty="0"/>
        </a:p>
      </dsp:txBody>
      <dsp:txXfrm>
        <a:off x="1217588" y="359549"/>
        <a:ext cx="1068050" cy="345600"/>
      </dsp:txXfrm>
    </dsp:sp>
    <dsp:sp modelId="{C0134939-BD2A-4AAA-B574-BBD7FD4A1C99}">
      <dsp:nvSpPr>
        <dsp:cNvPr id="0" name=""/>
        <dsp:cNvSpPr/>
      </dsp:nvSpPr>
      <dsp:spPr>
        <a:xfrm>
          <a:off x="1217588" y="705149"/>
          <a:ext cx="1068050" cy="9223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>
        <a:off x="1217588" y="705149"/>
        <a:ext cx="1068050" cy="92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4A1D7-4D50-4BB3-8D9E-D15C53E5CAED}">
      <dsp:nvSpPr>
        <dsp:cNvPr id="0" name=""/>
        <dsp:cNvSpPr/>
      </dsp:nvSpPr>
      <dsp:spPr>
        <a:xfrm>
          <a:off x="2010431" y="1290741"/>
          <a:ext cx="920314" cy="920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Reasons for respiration</a:t>
          </a:r>
          <a:endParaRPr lang="en-GB" sz="1100" kern="1200" dirty="0"/>
        </a:p>
      </dsp:txBody>
      <dsp:txXfrm>
        <a:off x="2145208" y="1425518"/>
        <a:ext cx="650760" cy="650760"/>
      </dsp:txXfrm>
    </dsp:sp>
    <dsp:sp modelId="{AB9179F7-7225-4DFC-A15E-560CF9126D57}">
      <dsp:nvSpPr>
        <dsp:cNvPr id="0" name=""/>
        <dsp:cNvSpPr/>
      </dsp:nvSpPr>
      <dsp:spPr>
        <a:xfrm rot="16200000">
          <a:off x="2373005" y="955691"/>
          <a:ext cx="195166" cy="3129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402280" y="1047547"/>
        <a:ext cx="136616" cy="187744"/>
      </dsp:txXfrm>
    </dsp:sp>
    <dsp:sp modelId="{FFBD6D03-DB77-43D7-AFDA-52696438D68F}">
      <dsp:nvSpPr>
        <dsp:cNvPr id="0" name=""/>
        <dsp:cNvSpPr/>
      </dsp:nvSpPr>
      <dsp:spPr>
        <a:xfrm>
          <a:off x="1113483" y="2187"/>
          <a:ext cx="2714209" cy="920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10970" y="136964"/>
        <a:ext cx="1919235" cy="650760"/>
      </dsp:txXfrm>
    </dsp:sp>
    <dsp:sp modelId="{DC2674E5-432C-4E7B-A422-5B5CC0C18F2C}">
      <dsp:nvSpPr>
        <dsp:cNvPr id="0" name=""/>
        <dsp:cNvSpPr/>
      </dsp:nvSpPr>
      <dsp:spPr>
        <a:xfrm rot="1462959">
          <a:off x="2932422" y="1832804"/>
          <a:ext cx="128101" cy="3129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934136" y="1887452"/>
        <a:ext cx="89671" cy="187744"/>
      </dsp:txXfrm>
    </dsp:sp>
    <dsp:sp modelId="{221F16CA-F0A0-4962-8121-EB149CDDD8B3}">
      <dsp:nvSpPr>
        <dsp:cNvPr id="0" name=""/>
        <dsp:cNvSpPr/>
      </dsp:nvSpPr>
      <dsp:spPr>
        <a:xfrm>
          <a:off x="2651006" y="1937205"/>
          <a:ext cx="2491705" cy="920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3015908" y="2071982"/>
        <a:ext cx="1761901" cy="650760"/>
      </dsp:txXfrm>
    </dsp:sp>
    <dsp:sp modelId="{9BE667EE-8B00-43F0-8A26-0AAAD28FF9CF}">
      <dsp:nvSpPr>
        <dsp:cNvPr id="0" name=""/>
        <dsp:cNvSpPr/>
      </dsp:nvSpPr>
      <dsp:spPr>
        <a:xfrm rot="9353677">
          <a:off x="1838527" y="1841726"/>
          <a:ext cx="158790" cy="3129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1884087" y="1894579"/>
        <a:ext cx="111153" cy="187744"/>
      </dsp:txXfrm>
    </dsp:sp>
    <dsp:sp modelId="{5A56E05E-B916-4AD6-9C46-698B356244F5}">
      <dsp:nvSpPr>
        <dsp:cNvPr id="0" name=""/>
        <dsp:cNvSpPr/>
      </dsp:nvSpPr>
      <dsp:spPr>
        <a:xfrm>
          <a:off x="0" y="1928903"/>
          <a:ext cx="2088635" cy="920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305874" y="2063680"/>
        <a:ext cx="1476887" cy="650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314D-05B0-4746-ADAB-EECE7E393065}">
      <dsp:nvSpPr>
        <dsp:cNvPr id="0" name=""/>
        <dsp:cNvSpPr/>
      </dsp:nvSpPr>
      <dsp:spPr>
        <a:xfrm>
          <a:off x="0" y="1290"/>
          <a:ext cx="2087220" cy="480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Organism dies and falls to the ground</a:t>
          </a:r>
          <a:endParaRPr lang="en-GB" sz="1000" kern="1200" dirty="0"/>
        </a:p>
      </dsp:txBody>
      <dsp:txXfrm>
        <a:off x="14062" y="15352"/>
        <a:ext cx="2059096" cy="451989"/>
      </dsp:txXfrm>
    </dsp:sp>
    <dsp:sp modelId="{A00121D6-BDE2-46CE-9A13-7BE669E1639B}">
      <dsp:nvSpPr>
        <dsp:cNvPr id="0" name=""/>
        <dsp:cNvSpPr/>
      </dsp:nvSpPr>
      <dsp:spPr>
        <a:xfrm rot="5400000">
          <a:off x="953588" y="493407"/>
          <a:ext cx="180042" cy="2160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-5400000">
        <a:off x="978794" y="511412"/>
        <a:ext cx="129631" cy="126029"/>
      </dsp:txXfrm>
    </dsp:sp>
    <dsp:sp modelId="{2C90E479-A5CB-44D0-9516-3E1A59925A5C}">
      <dsp:nvSpPr>
        <dsp:cNvPr id="0" name=""/>
        <dsp:cNvSpPr/>
      </dsp:nvSpPr>
      <dsp:spPr>
        <a:xfrm>
          <a:off x="0" y="721461"/>
          <a:ext cx="2087220" cy="480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14062" y="735523"/>
        <a:ext cx="2059096" cy="451989"/>
      </dsp:txXfrm>
    </dsp:sp>
    <dsp:sp modelId="{4C4BB6D7-E6C9-4FD9-8361-7AFDBAF3F838}">
      <dsp:nvSpPr>
        <dsp:cNvPr id="0" name=""/>
        <dsp:cNvSpPr/>
      </dsp:nvSpPr>
      <dsp:spPr>
        <a:xfrm rot="5400000">
          <a:off x="953588" y="1213577"/>
          <a:ext cx="180042" cy="2160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-5400000">
        <a:off x="978794" y="1231582"/>
        <a:ext cx="129631" cy="126029"/>
      </dsp:txXfrm>
    </dsp:sp>
    <dsp:sp modelId="{EF044E70-CBB1-47B0-9553-4DD1A740B4BE}">
      <dsp:nvSpPr>
        <dsp:cNvPr id="0" name=""/>
        <dsp:cNvSpPr/>
      </dsp:nvSpPr>
      <dsp:spPr>
        <a:xfrm>
          <a:off x="0" y="1441631"/>
          <a:ext cx="2087220" cy="480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14062" y="1455693"/>
        <a:ext cx="2059096" cy="451989"/>
      </dsp:txXfrm>
    </dsp:sp>
    <dsp:sp modelId="{D677963F-D784-487D-9BDD-E1411553B130}">
      <dsp:nvSpPr>
        <dsp:cNvPr id="0" name=""/>
        <dsp:cNvSpPr/>
      </dsp:nvSpPr>
      <dsp:spPr>
        <a:xfrm rot="5400000">
          <a:off x="953588" y="1933747"/>
          <a:ext cx="180042" cy="21605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-5400000">
        <a:off x="978794" y="1951752"/>
        <a:ext cx="129631" cy="126029"/>
      </dsp:txXfrm>
    </dsp:sp>
    <dsp:sp modelId="{35B7EDB0-272A-46C4-8F27-B185A05A134E}">
      <dsp:nvSpPr>
        <dsp:cNvPr id="0" name=""/>
        <dsp:cNvSpPr/>
      </dsp:nvSpPr>
      <dsp:spPr>
        <a:xfrm>
          <a:off x="22286" y="2161801"/>
          <a:ext cx="2042646" cy="480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6348" y="2175863"/>
        <a:ext cx="2014522" cy="451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BF05-9C72-4730-AE10-976DE776ACAE}">
      <dsp:nvSpPr>
        <dsp:cNvPr id="0" name=""/>
        <dsp:cNvSpPr/>
      </dsp:nvSpPr>
      <dsp:spPr>
        <a:xfrm>
          <a:off x="0" y="120082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smtClean="0"/>
            <a:t>Sexual reproduction and mutation</a:t>
          </a:r>
          <a:endParaRPr lang="en-GB" sz="900" b="1" kern="1200" dirty="0"/>
        </a:p>
      </dsp:txBody>
      <dsp:txXfrm>
        <a:off x="11876" y="131958"/>
        <a:ext cx="3261870" cy="381711"/>
      </dsp:txXfrm>
    </dsp:sp>
    <dsp:sp modelId="{A531F67B-D8C6-4228-AB3C-940BE9E7FE21}">
      <dsp:nvSpPr>
        <dsp:cNvPr id="0" name=""/>
        <dsp:cNvSpPr/>
      </dsp:nvSpPr>
      <dsp:spPr>
        <a:xfrm rot="5400000">
          <a:off x="1566786" y="535682"/>
          <a:ext cx="152048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3" y="550887"/>
        <a:ext cx="109474" cy="106434"/>
      </dsp:txXfrm>
    </dsp:sp>
    <dsp:sp modelId="{045DC835-0A6C-4773-B52B-5BD20A9A2437}">
      <dsp:nvSpPr>
        <dsp:cNvPr id="0" name=""/>
        <dsp:cNvSpPr/>
      </dsp:nvSpPr>
      <dsp:spPr>
        <a:xfrm>
          <a:off x="0" y="728277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Population with a wide range of alleles</a:t>
          </a:r>
          <a:endParaRPr lang="en-GB" sz="900" b="1" kern="1200" dirty="0"/>
        </a:p>
      </dsp:txBody>
      <dsp:txXfrm>
        <a:off x="11876" y="740153"/>
        <a:ext cx="3261870" cy="381711"/>
      </dsp:txXfrm>
    </dsp:sp>
    <dsp:sp modelId="{8D0FC865-D159-4D0A-8C39-4E276F86E0C3}">
      <dsp:nvSpPr>
        <dsp:cNvPr id="0" name=""/>
        <dsp:cNvSpPr/>
      </dsp:nvSpPr>
      <dsp:spPr>
        <a:xfrm rot="5400000">
          <a:off x="1566786" y="1143877"/>
          <a:ext cx="152048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3" y="1159082"/>
        <a:ext cx="109474" cy="106434"/>
      </dsp:txXfrm>
    </dsp:sp>
    <dsp:sp modelId="{A3B4F654-6637-4B46-AF55-412FEC391549}">
      <dsp:nvSpPr>
        <dsp:cNvPr id="0" name=""/>
        <dsp:cNvSpPr/>
      </dsp:nvSpPr>
      <dsp:spPr>
        <a:xfrm>
          <a:off x="0" y="1336472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/>
        </a:p>
      </dsp:txBody>
      <dsp:txXfrm>
        <a:off x="11876" y="1348348"/>
        <a:ext cx="3261870" cy="381711"/>
      </dsp:txXfrm>
    </dsp:sp>
    <dsp:sp modelId="{2F3D1C60-0CA0-48D5-90F5-EE02B8669A19}">
      <dsp:nvSpPr>
        <dsp:cNvPr id="0" name=""/>
        <dsp:cNvSpPr/>
      </dsp:nvSpPr>
      <dsp:spPr>
        <a:xfrm rot="5400000">
          <a:off x="1581723" y="1732155"/>
          <a:ext cx="122174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3" y="1762297"/>
        <a:ext cx="109474" cy="85522"/>
      </dsp:txXfrm>
    </dsp:sp>
    <dsp:sp modelId="{B503318F-0176-48BD-BD7A-9CD58CF71FBC}">
      <dsp:nvSpPr>
        <dsp:cNvPr id="0" name=""/>
        <dsp:cNvSpPr/>
      </dsp:nvSpPr>
      <dsp:spPr>
        <a:xfrm>
          <a:off x="0" y="1904834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/>
        </a:p>
      </dsp:txBody>
      <dsp:txXfrm>
        <a:off x="11876" y="1916710"/>
        <a:ext cx="3261870" cy="381711"/>
      </dsp:txXfrm>
    </dsp:sp>
    <dsp:sp modelId="{CBA52F2E-D71A-49AC-AB77-2F9D43100D33}">
      <dsp:nvSpPr>
        <dsp:cNvPr id="0" name=""/>
        <dsp:cNvSpPr/>
      </dsp:nvSpPr>
      <dsp:spPr>
        <a:xfrm rot="5400000">
          <a:off x="1581000" y="2301482"/>
          <a:ext cx="123621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4" y="2330900"/>
        <a:ext cx="109474" cy="86535"/>
      </dsp:txXfrm>
    </dsp:sp>
    <dsp:sp modelId="{4AE90062-5823-4004-8CCB-493922C853FC}">
      <dsp:nvSpPr>
        <dsp:cNvPr id="0" name=""/>
        <dsp:cNvSpPr/>
      </dsp:nvSpPr>
      <dsp:spPr>
        <a:xfrm>
          <a:off x="0" y="2475126"/>
          <a:ext cx="3285622" cy="1012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/>
        </a:p>
      </dsp:txBody>
      <dsp:txXfrm>
        <a:off x="29649" y="2504775"/>
        <a:ext cx="3226324" cy="952989"/>
      </dsp:txXfrm>
    </dsp:sp>
    <dsp:sp modelId="{EE2F3A25-85DA-47FF-B493-F8DBE8526B5B}">
      <dsp:nvSpPr>
        <dsp:cNvPr id="0" name=""/>
        <dsp:cNvSpPr/>
      </dsp:nvSpPr>
      <dsp:spPr>
        <a:xfrm rot="5400000">
          <a:off x="1580144" y="3479739"/>
          <a:ext cx="125332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3" y="3508302"/>
        <a:ext cx="109474" cy="87732"/>
      </dsp:txXfrm>
    </dsp:sp>
    <dsp:sp modelId="{27688A8E-681C-482C-B637-2E1CF81CC4A0}">
      <dsp:nvSpPr>
        <dsp:cNvPr id="0" name=""/>
        <dsp:cNvSpPr/>
      </dsp:nvSpPr>
      <dsp:spPr>
        <a:xfrm>
          <a:off x="0" y="3654523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smtClean="0"/>
            <a:t>As a result the features of the isolated population will slowly change</a:t>
          </a:r>
          <a:endParaRPr lang="en-GB" sz="900" b="1" kern="1200" dirty="0"/>
        </a:p>
      </dsp:txBody>
      <dsp:txXfrm>
        <a:off x="11876" y="3666399"/>
        <a:ext cx="3261870" cy="381711"/>
      </dsp:txXfrm>
    </dsp:sp>
    <dsp:sp modelId="{DAF63535-CDA2-40A2-A5E4-C95180BE32E4}">
      <dsp:nvSpPr>
        <dsp:cNvPr id="0" name=""/>
        <dsp:cNvSpPr/>
      </dsp:nvSpPr>
      <dsp:spPr>
        <a:xfrm rot="5400000">
          <a:off x="1567584" y="4069059"/>
          <a:ext cx="150453" cy="1824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-5400000">
        <a:off x="1588074" y="4085061"/>
        <a:ext cx="109474" cy="105317"/>
      </dsp:txXfrm>
    </dsp:sp>
    <dsp:sp modelId="{21FBFD1C-E947-4291-A9B2-D3398AA6A09C}">
      <dsp:nvSpPr>
        <dsp:cNvPr id="0" name=""/>
        <dsp:cNvSpPr/>
      </dsp:nvSpPr>
      <dsp:spPr>
        <a:xfrm>
          <a:off x="0" y="4260591"/>
          <a:ext cx="3285622" cy="405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/>
        </a:p>
      </dsp:txBody>
      <dsp:txXfrm>
        <a:off x="11876" y="4272467"/>
        <a:ext cx="3261870" cy="381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85800"/>
            <a:ext cx="4886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1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3822FAD-5050-4C0A-9D11-4E607A974B97}" type="slidenum">
              <a:rPr lang="en-GB" altLang="en-US" sz="1300"/>
              <a:pPr algn="r"/>
              <a:t>17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E068F-A02E-45E7-98E1-BCE3ADAB10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BE28F-3CD6-4584-98D7-5ECB56E8EE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851C332-E7AA-401E-9053-05C83E35522C}" type="slidenum">
              <a:rPr lang="en-GB" altLang="en-US" sz="1300"/>
              <a:pPr algn="r"/>
              <a:t>11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AFE809BD-994F-4520-9811-6C00F037E2A5}" type="slidenum">
              <a:rPr lang="en-GB" altLang="en-US" sz="1300"/>
              <a:pPr algn="r"/>
              <a:t>12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E70EFE8-51E0-4CC6-B7F3-D8D1E626B859}" type="slidenum">
              <a:rPr lang="en-GB" altLang="en-US" sz="1300"/>
              <a:pPr algn="r"/>
              <a:t>13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73A201B-9667-47AF-979C-BE0783CBC51F}" type="slidenum">
              <a:rPr lang="en-GB" altLang="en-US" sz="1300"/>
              <a:pPr algn="r"/>
              <a:t>14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4E1E397-1B52-4B92-8EE2-F2C5475B5C72}" type="slidenum">
              <a:rPr lang="en-GB" altLang="en-US" sz="1300"/>
              <a:pPr algn="r"/>
              <a:t>15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0835A22-2832-4AF8-8951-BC8DF725FF32}" type="slidenum">
              <a:rPr lang="en-GB" altLang="en-US" sz="1300"/>
              <a:pPr algn="r"/>
              <a:t>16</a:t>
            </a:fld>
            <a:endParaRPr lang="en-GB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2158537"/>
            <a:ext cx="8418751" cy="1489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662" y="3937476"/>
            <a:ext cx="6933089" cy="1775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8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7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9091" y="278263"/>
            <a:ext cx="2412482" cy="5928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489" y="278263"/>
            <a:ext cx="7077528" cy="5928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1" y="4465048"/>
            <a:ext cx="8418751" cy="13800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1" y="2945066"/>
            <a:ext cx="8418751" cy="15199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2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89" y="1621315"/>
            <a:ext cx="4744146" cy="4585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09" y="1621315"/>
            <a:ext cx="4745865" cy="4585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2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278262"/>
            <a:ext cx="8913972" cy="11580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2" y="1555368"/>
            <a:ext cx="4376169" cy="6482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2" y="2203572"/>
            <a:ext cx="4376169" cy="40034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305" y="1555368"/>
            <a:ext cx="4377888" cy="6482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305" y="2203572"/>
            <a:ext cx="4377888" cy="40034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276653"/>
            <a:ext cx="3258484" cy="11773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350" y="276654"/>
            <a:ext cx="5536842" cy="59303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1" y="1454037"/>
            <a:ext cx="3258484" cy="47529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9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34" y="4863942"/>
            <a:ext cx="5942648" cy="574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334" y="620860"/>
            <a:ext cx="5942648" cy="41690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334" y="5438157"/>
            <a:ext cx="5942648" cy="8154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278262"/>
            <a:ext cx="8913972" cy="115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5"/>
            <a:ext cx="8913972" cy="4585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6440220"/>
            <a:ext cx="2311030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008" y="6440220"/>
            <a:ext cx="3136397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63" y="6440220"/>
            <a:ext cx="2311030" cy="369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1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2.png"/><Relationship Id="rId5" Type="http://schemas.openxmlformats.org/officeDocument/2006/relationships/diagramData" Target="../diagrams/data3.xml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32.jpeg"/><Relationship Id="rId14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423988" y="161925"/>
            <a:ext cx="712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1 – </a:t>
            </a:r>
            <a:r>
              <a:rPr lang="en-GB" b="1" dirty="0" smtClean="0">
                <a:latin typeface="Comic Sans MS" pitchFamily="66" charset="0"/>
              </a:rPr>
              <a:t>KEEPING HEALTHY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Malnourished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Metabolic rate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Overweight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Obese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Infectious disease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Microorganism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Pathogens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Viruses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Bacteria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Immune system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Antibiotics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Epidemic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Pandemic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Immunisation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Vaccination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0025" y="593924"/>
            <a:ext cx="3168005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are the 7 components of a healthy diet?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itchFamily="66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2046" y="593923"/>
            <a:ext cx="3240000" cy="47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Describe the issues with being overweight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Describe the issues with being underweight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What does it mean to be malnourished? 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5" y="2205870"/>
            <a:ext cx="3168005" cy="316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are the different methods of infection?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What are the differences between bacteria and viruses?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5" y="5490468"/>
            <a:ext cx="5184229" cy="12939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do our bodies defend against disease?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6422" y="593924"/>
            <a:ext cx="2736528" cy="2485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does the body control cholesterol levels?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What is the link between health and exercise?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6422" y="3201184"/>
            <a:ext cx="2736528" cy="2172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are antibiotics?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How do they work?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66432" y="593726"/>
            <a:ext cx="3037988" cy="123666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5744242" y="665164"/>
            <a:ext cx="3815739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3078" name="AutoShape 35"/>
          <p:cNvSpPr>
            <a:spLocks noChangeArrowheads="1"/>
          </p:cNvSpPr>
          <p:nvPr/>
        </p:nvSpPr>
        <p:spPr bwMode="auto">
          <a:xfrm>
            <a:off x="199993" y="4194175"/>
            <a:ext cx="3823675" cy="2592388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3079" name="AutoShape 37"/>
          <p:cNvSpPr>
            <a:spLocks noChangeArrowheads="1"/>
          </p:cNvSpPr>
          <p:nvPr/>
        </p:nvSpPr>
        <p:spPr bwMode="auto">
          <a:xfrm>
            <a:off x="2864980" y="593726"/>
            <a:ext cx="3730027" cy="3529013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3080" name="Text Box 38"/>
          <p:cNvSpPr txBox="1">
            <a:spLocks noChangeArrowheads="1"/>
          </p:cNvSpPr>
          <p:nvPr/>
        </p:nvSpPr>
        <p:spPr bwMode="auto">
          <a:xfrm>
            <a:off x="2880851" y="687388"/>
            <a:ext cx="3428451" cy="477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is an organ?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3081" name="Text Box 41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3082" name="AutoShape 43"/>
          <p:cNvSpPr>
            <a:spLocks noChangeArrowheads="1"/>
          </p:cNvSpPr>
          <p:nvPr/>
        </p:nvSpPr>
        <p:spPr bwMode="auto">
          <a:xfrm>
            <a:off x="199993" y="593726"/>
            <a:ext cx="2520546" cy="352901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3083" name="Text Box 44"/>
          <p:cNvSpPr txBox="1">
            <a:spLocks noChangeArrowheads="1"/>
          </p:cNvSpPr>
          <p:nvPr/>
        </p:nvSpPr>
        <p:spPr bwMode="auto">
          <a:xfrm>
            <a:off x="199993" y="593725"/>
            <a:ext cx="2449121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A tissue is ____________________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____________________________</a:t>
            </a:r>
          </a:p>
        </p:txBody>
      </p:sp>
      <p:sp>
        <p:nvSpPr>
          <p:cNvPr id="3084" name="Text Box 73"/>
          <p:cNvSpPr txBox="1">
            <a:spLocks noChangeArrowheads="1"/>
          </p:cNvSpPr>
          <p:nvPr/>
        </p:nvSpPr>
        <p:spPr bwMode="auto">
          <a:xfrm>
            <a:off x="1095200" y="161925"/>
            <a:ext cx="792829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1 – Tissues, organs and organ systems</a:t>
            </a:r>
          </a:p>
        </p:txBody>
      </p:sp>
      <p:sp>
        <p:nvSpPr>
          <p:cNvPr id="2066" name="Text Box 75"/>
          <p:cNvSpPr txBox="1">
            <a:spLocks noChangeArrowheads="1"/>
          </p:cNvSpPr>
          <p:nvPr/>
        </p:nvSpPr>
        <p:spPr bwMode="auto">
          <a:xfrm>
            <a:off x="273007" y="4265613"/>
            <a:ext cx="346495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Adaptations for exchange – For each one of the organs below write down the substance that is exchanged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Lungs: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Small intestine: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Kidneys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Make a list of the adaptations you may see on these organs: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000" dirty="0">
                <a:latin typeface="Comic Sans MS" pitchFamily="66" charset="0"/>
              </a:rPr>
              <a:t>-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000" dirty="0">
                <a:latin typeface="Comic Sans MS" pitchFamily="66" charset="0"/>
              </a:rPr>
              <a:t>-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000" dirty="0">
                <a:latin typeface="Comic Sans MS" pitchFamily="66" charset="0"/>
              </a:rPr>
              <a:t>-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  <a:defRPr/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3086" name="Text Box 77"/>
          <p:cNvSpPr txBox="1">
            <a:spLocks noChangeArrowheads="1"/>
          </p:cNvSpPr>
          <p:nvPr/>
        </p:nvSpPr>
        <p:spPr bwMode="auto">
          <a:xfrm>
            <a:off x="6880711" y="687388"/>
            <a:ext cx="246499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are the main organs of a plant?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66432" y="1901825"/>
            <a:ext cx="3033227" cy="485933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8" name="Text Box 77"/>
          <p:cNvSpPr txBox="1">
            <a:spLocks noChangeArrowheads="1"/>
          </p:cNvSpPr>
          <p:nvPr/>
        </p:nvSpPr>
        <p:spPr bwMode="auto">
          <a:xfrm>
            <a:off x="6809284" y="1973264"/>
            <a:ext cx="274434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is an organ system?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The digestive system’s function is 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Label the diagram&gt; For each organ describe the function it performs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8087" y="1044576"/>
          <a:ext cx="2428486" cy="2916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539"/>
                <a:gridCol w="642835"/>
                <a:gridCol w="857112"/>
              </a:tblGrid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Tissue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Function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Animal/Plant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Glandular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Epithelial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Epidermal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Mesophyll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Xylem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28" marB="45728"/>
                </a:tc>
              </a:tr>
              <a:tr h="41660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phloem</a:t>
                      </a:r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28" marB="45728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28" marB="45728"/>
                </a:tc>
              </a:tr>
            </a:tbl>
          </a:graphicData>
        </a:graphic>
      </p:graphicFrame>
      <p:pic>
        <p:nvPicPr>
          <p:cNvPr id="3123" name="Picture 2" descr="http://www.metrohealth.org/images/Patient%20Services/Cancer%20Care%20Center/stom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3432" b="10448"/>
          <a:stretch>
            <a:fillRect/>
          </a:stretch>
        </p:blipFill>
        <p:spPr bwMode="auto">
          <a:xfrm>
            <a:off x="3523685" y="2116139"/>
            <a:ext cx="253324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Text Box 44"/>
          <p:cNvSpPr txBox="1">
            <a:spLocks noChangeArrowheads="1"/>
          </p:cNvSpPr>
          <p:nvPr/>
        </p:nvSpPr>
        <p:spPr bwMode="auto">
          <a:xfrm>
            <a:off x="2880852" y="1187450"/>
            <a:ext cx="3499876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Label the image below and explain the function of each tissue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80782" y="2759075"/>
            <a:ext cx="9285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29" name="Diagram 28"/>
          <p:cNvGraphicFramePr/>
          <p:nvPr/>
        </p:nvGraphicFramePr>
        <p:xfrm>
          <a:off x="4237941" y="4045748"/>
          <a:ext cx="2301499" cy="270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27" name="Picture 4" descr="http://www.buzzle.com/img/articleImages/346210-52415-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5" y="3689351"/>
            <a:ext cx="137455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99803" y="593726"/>
            <a:ext cx="4104617" cy="288131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5744242" y="665164"/>
            <a:ext cx="3815739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199993" y="3475039"/>
            <a:ext cx="5256958" cy="3311525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2864979" y="593725"/>
            <a:ext cx="2591972" cy="2808288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2864979" y="593725"/>
            <a:ext cx="25189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Label the different tissues in the leaf and explain their function: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4106" name="AutoShape 15"/>
          <p:cNvSpPr>
            <a:spLocks noChangeArrowheads="1"/>
          </p:cNvSpPr>
          <p:nvPr/>
        </p:nvSpPr>
        <p:spPr bwMode="auto">
          <a:xfrm>
            <a:off x="199993" y="593725"/>
            <a:ext cx="2520546" cy="280828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199993" y="593726"/>
            <a:ext cx="2449121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is the equation for photosynthesis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Where in the plant does it occur?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How are leaves adapted to perform photosynthesis?</a:t>
            </a: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2 – HOW PLANTS PRODUCE FOOD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273006" y="3546476"/>
            <a:ext cx="511251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Explain how light, CO</a:t>
            </a:r>
            <a:r>
              <a:rPr lang="en-GB" altLang="en-US" sz="1000" baseline="-25000">
                <a:latin typeface="Comic Sans MS" pitchFamily="66" charset="0"/>
              </a:rPr>
              <a:t>2</a:t>
            </a:r>
            <a:r>
              <a:rPr lang="en-GB" altLang="en-US" sz="1000">
                <a:latin typeface="Comic Sans MS" pitchFamily="66" charset="0"/>
              </a:rPr>
              <a:t> and temperature are limiting factors of photosynthesis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5672816" y="665163"/>
            <a:ext cx="388716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Explain how plants use glucose for the following:</a:t>
            </a:r>
          </a:p>
          <a:p>
            <a:pPr>
              <a:spcBef>
                <a:spcPct val="50000"/>
              </a:spcBef>
            </a:pPr>
            <a:endParaRPr lang="en-GB" altLang="en-US" sz="8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Respiration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Building up molecules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Storage</a:t>
            </a:r>
          </a:p>
        </p:txBody>
      </p:sp>
      <p:pic>
        <p:nvPicPr>
          <p:cNvPr id="4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7" y="3906838"/>
            <a:ext cx="143963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0" y="3910013"/>
            <a:ext cx="142693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7" y="3906838"/>
            <a:ext cx="142693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5" descr="http://scienceaid.co.uk/biology/plants/images/lea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4990" r="15170" b="6873"/>
          <a:stretch>
            <a:fillRect/>
          </a:stretch>
        </p:blipFill>
        <p:spPr bwMode="auto">
          <a:xfrm>
            <a:off x="3452260" y="1330326"/>
            <a:ext cx="120313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595042" y="3475039"/>
            <a:ext cx="4104617" cy="328612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16" name="TextBox 9"/>
          <p:cNvSpPr txBox="1">
            <a:spLocks noChangeArrowheads="1"/>
          </p:cNvSpPr>
          <p:nvPr/>
        </p:nvSpPr>
        <p:spPr bwMode="auto">
          <a:xfrm>
            <a:off x="5595042" y="3475038"/>
            <a:ext cx="407128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Comic Sans MS" pitchFamily="66" charset="0"/>
              </a:rPr>
              <a:t>Why do farmers want their plants to do as much photosynthesis as possible?</a:t>
            </a: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Label the diagram below to explain which factors are being controlled? What is hydroponics?</a:t>
            </a:r>
          </a:p>
        </p:txBody>
      </p:sp>
      <p:pic>
        <p:nvPicPr>
          <p:cNvPr id="4117" name="Picture 27" descr="http://solargreenhouse.org/images/passive_solar_greenhouse_concep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5118100"/>
            <a:ext cx="175708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09302" y="593726"/>
            <a:ext cx="3395118" cy="288131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5744242" y="665164"/>
            <a:ext cx="3815739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199993" y="3475039"/>
            <a:ext cx="5256958" cy="3311525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199993" y="593725"/>
            <a:ext cx="6037883" cy="280828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2 – Organisms in their environment</a:t>
            </a:r>
          </a:p>
        </p:txBody>
      </p: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273006" y="3546476"/>
            <a:ext cx="5112519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u="sng">
                <a:latin typeface="Comic Sans MS" pitchFamily="66" charset="0"/>
              </a:rPr>
              <a:t>Quadrats</a:t>
            </a:r>
          </a:p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What is a quadrat?</a:t>
            </a:r>
          </a:p>
          <a:p>
            <a:pPr>
              <a:spcBef>
                <a:spcPct val="50000"/>
              </a:spcBef>
            </a:pPr>
            <a:endParaRPr lang="en-GB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What do we use it for?</a:t>
            </a:r>
          </a:p>
          <a:p>
            <a:pPr>
              <a:spcBef>
                <a:spcPct val="50000"/>
              </a:spcBef>
            </a:pPr>
            <a:endParaRPr lang="en-GB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What do you do to get valid results?</a:t>
            </a:r>
          </a:p>
          <a:p>
            <a:pPr>
              <a:spcBef>
                <a:spcPct val="50000"/>
              </a:spcBef>
            </a:pPr>
            <a:endParaRPr lang="en-GB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Is it random?</a:t>
            </a: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6309302" y="665163"/>
            <a:ext cx="3250679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b="1" u="sng">
                <a:latin typeface="Comic Sans MS" pitchFamily="66" charset="0"/>
              </a:rPr>
              <a:t>Key definitions</a:t>
            </a:r>
            <a:r>
              <a:rPr lang="en-GB" altLang="en-US" sz="1000"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Mean: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Median: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Mode: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Reproducible data: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Valid data: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95042" y="3475039"/>
            <a:ext cx="4104617" cy="328612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33" name="TextBox 9"/>
          <p:cNvSpPr txBox="1">
            <a:spLocks noChangeArrowheads="1"/>
          </p:cNvSpPr>
          <p:nvPr/>
        </p:nvSpPr>
        <p:spPr bwMode="auto">
          <a:xfrm>
            <a:off x="5595042" y="3475039"/>
            <a:ext cx="407128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Comic Sans MS" pitchFamily="66" charset="0"/>
              </a:rPr>
              <a:t>Transects</a:t>
            </a:r>
          </a:p>
          <a:p>
            <a:endParaRPr lang="en-GB" altLang="en-US" sz="1000" b="1" u="sng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What is the most common type of transect?</a:t>
            </a: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What do we use a transect for?</a:t>
            </a: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Explain how do you use a transect</a:t>
            </a: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Is it random?</a:t>
            </a:r>
          </a:p>
          <a:p>
            <a:endParaRPr lang="en-GB" altLang="en-US" sz="1000">
              <a:latin typeface="Comic Sans MS" pitchFamily="66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9514" y="687388"/>
          <a:ext cx="5785510" cy="2643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782"/>
                <a:gridCol w="3642728"/>
              </a:tblGrid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Physical Factor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How</a:t>
                      </a:r>
                      <a:r>
                        <a:rPr lang="en-GB" sz="1600" baseline="0" dirty="0" smtClean="0"/>
                        <a:t> does it affect organisms?</a:t>
                      </a:r>
                      <a:endParaRPr lang="en-GB" sz="1600" dirty="0"/>
                    </a:p>
                  </a:txBody>
                  <a:tcPr marL="91424" marR="91424"/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Temperature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4" marR="91424"/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Nutrients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4" marR="91424"/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Amount of light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4" marR="91424"/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Availability of water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4" marR="91424"/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O2 and CO2 availability</a:t>
                      </a:r>
                      <a:endParaRPr lang="en-GB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4" marR="91424"/>
                </a:tc>
              </a:tr>
            </a:tbl>
          </a:graphicData>
        </a:graphic>
      </p:graphicFrame>
      <p:pic>
        <p:nvPicPr>
          <p:cNvPr id="5157" name="Picture 6" descr="systematic_samp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8594" r="6389" b="75505"/>
          <a:stretch>
            <a:fillRect/>
          </a:stretch>
        </p:blipFill>
        <p:spPr bwMode="auto">
          <a:xfrm>
            <a:off x="5880746" y="6261100"/>
            <a:ext cx="364272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8" descr="http://www.sciencequiz.net/jcscience/jcbiology/habitat/mcq/images/quadr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89" y="3689350"/>
            <a:ext cx="11571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99803" y="593726"/>
            <a:ext cx="4104617" cy="482441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5744242" y="665164"/>
            <a:ext cx="3815739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6148" name="TextBox 20"/>
          <p:cNvSpPr txBox="1">
            <a:spLocks noChangeArrowheads="1"/>
          </p:cNvSpPr>
          <p:nvPr/>
        </p:nvSpPr>
        <p:spPr bwMode="auto">
          <a:xfrm>
            <a:off x="6166450" y="5475288"/>
            <a:ext cx="142852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u="sng">
                <a:latin typeface="Comic Sans MS" pitchFamily="66" charset="0"/>
              </a:rPr>
              <a:t>To control disease</a:t>
            </a:r>
          </a:p>
          <a:p>
            <a:endParaRPr lang="en-GB" altLang="en-US" sz="1000" u="sng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5024" y="5475288"/>
            <a:ext cx="1714225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199993" y="3906839"/>
            <a:ext cx="2520546" cy="2879725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2864979" y="593725"/>
            <a:ext cx="2591972" cy="6167438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864979" y="593726"/>
            <a:ext cx="251895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u="sng">
                <a:latin typeface="Comic Sans MS" pitchFamily="66" charset="0"/>
              </a:rPr>
              <a:t>Enzymes in industry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are the advantages and disadvantages of using enzymes?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 u="sng">
                <a:latin typeface="Comic Sans MS" pitchFamily="66" charset="0"/>
              </a:rPr>
              <a:t>Biological detergents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are biological detergents?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How are these other enzymes used in industry: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Proteases: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Carbohydrases: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Isomerases: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Enzymes in medicine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6156" name="AutoShape 15"/>
          <p:cNvSpPr>
            <a:spLocks noChangeArrowheads="1"/>
          </p:cNvSpPr>
          <p:nvPr/>
        </p:nvSpPr>
        <p:spPr bwMode="auto">
          <a:xfrm>
            <a:off x="199993" y="593725"/>
            <a:ext cx="2520546" cy="3168650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99993" y="593726"/>
            <a:ext cx="2449121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are enzymes made from?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do enzymes do?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How do they work? (explain &amp; draw the lock &amp; key mechanism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3 – ENZYMES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73007" y="3978276"/>
            <a:ext cx="2303094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effect does temperature have on enzyme activity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effect does pH have on enzyme activity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672816" y="665164"/>
            <a:ext cx="388716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What are the 3 groups of enzymes in digestion? What is their substrate and what do they break them down into?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Tx/>
              <a:buAutoNum type="arabicParenR"/>
              <a:defRPr/>
            </a:pPr>
            <a:r>
              <a:rPr lang="en-GB" sz="1000" dirty="0">
                <a:latin typeface="Comic Sans MS" pitchFamily="66" charset="0"/>
              </a:rPr>
              <a:t>Proteases – break down proteins </a:t>
            </a:r>
          </a:p>
          <a:p>
            <a:pPr marL="228600" indent="-228600"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into amino acids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2)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3)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Why is the stomach acidic?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Comic Sans MS" pitchFamily="66" charset="0"/>
              </a:rPr>
              <a:t>What is bile? Explain where it is produced and its functions.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952277" y="3044826"/>
          <a:ext cx="2285634" cy="1047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2817"/>
                <a:gridCol w="1142817"/>
              </a:tblGrid>
              <a:tr h="30472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Pros</a:t>
                      </a:r>
                      <a:endParaRPr lang="en-GB" sz="1400" dirty="0"/>
                    </a:p>
                  </a:txBody>
                  <a:tcPr marL="91424" marR="91424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Cons</a:t>
                      </a:r>
                      <a:endParaRPr lang="en-GB" sz="1400" dirty="0"/>
                    </a:p>
                  </a:txBody>
                  <a:tcPr marL="91424" marR="91424" marT="45692" marB="45692"/>
                </a:tc>
              </a:tr>
              <a:tr h="743027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24" marR="91424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24" marR="91424" marT="45692" marB="45692"/>
                </a:tc>
              </a:tr>
            </a:tbl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2880836" y="973914"/>
          <a:ext cx="2285650" cy="198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73" name="TextBox 20"/>
          <p:cNvSpPr txBox="1">
            <a:spLocks noChangeArrowheads="1"/>
          </p:cNvSpPr>
          <p:nvPr/>
        </p:nvSpPr>
        <p:spPr bwMode="auto">
          <a:xfrm>
            <a:off x="8023527" y="5475288"/>
            <a:ext cx="142852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u="sng">
                <a:latin typeface="Comic Sans MS" pitchFamily="66" charset="0"/>
              </a:rPr>
              <a:t>To cure disease: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80676" y="5475288"/>
            <a:ext cx="185707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523650" y="5475288"/>
            <a:ext cx="1499948" cy="1300162"/>
          </a:xfrm>
          <a:prstGeom prst="roundRect">
            <a:avLst>
              <a:gd name="adj" fmla="val 45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6176" name="TextBox 18"/>
          <p:cNvSpPr txBox="1">
            <a:spLocks noChangeArrowheads="1"/>
          </p:cNvSpPr>
          <p:nvPr/>
        </p:nvSpPr>
        <p:spPr bwMode="auto">
          <a:xfrm>
            <a:off x="4237946" y="5475288"/>
            <a:ext cx="216024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u="sng">
                <a:latin typeface="Comic Sans MS" pitchFamily="66" charset="0"/>
              </a:rPr>
              <a:t>To diagnose disease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66538" y="6332538"/>
            <a:ext cx="1071391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78" name="Picture 34" descr="http://www.bbc.co.uk/bitesize/ks3/science/images/protein_molecule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01" y="1187450"/>
            <a:ext cx="157137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452190" y="3330576"/>
            <a:ext cx="4285563" cy="2093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Where and when does anaerobic respiration take place?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Why do muscles become fatigued if you exercise hard?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Why  is anaerobic respiration much more inefficient than aerobic?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What is oxygen debt?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9803" y="593725"/>
            <a:ext cx="4104617" cy="195103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5737893" y="615951"/>
            <a:ext cx="381573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Comic Sans MS" pitchFamily="66" charset="0"/>
              </a:rPr>
              <a:t>Key </a:t>
            </a:r>
            <a:r>
              <a:rPr lang="en-GB" altLang="en-US" sz="1000" u="sng">
                <a:latin typeface="Comic Sans MS" pitchFamily="66" charset="0"/>
              </a:rPr>
              <a:t>concept</a:t>
            </a:r>
          </a:p>
          <a:p>
            <a:endParaRPr lang="en-GB" altLang="en-US" sz="1000">
              <a:latin typeface="Comic Sans MS" pitchFamily="66" charset="0"/>
            </a:endParaRPr>
          </a:p>
          <a:p>
            <a:r>
              <a:rPr lang="en-GB" altLang="en-US" sz="1000">
                <a:latin typeface="Comic Sans MS" pitchFamily="66" charset="0"/>
              </a:rPr>
              <a:t>Remember that plants do photosynthesis AND respiration</a:t>
            </a: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166661" y="1258889"/>
            <a:ext cx="5142676" cy="1144587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7177" name="AutoShape 15"/>
          <p:cNvSpPr>
            <a:spLocks noChangeArrowheads="1"/>
          </p:cNvSpPr>
          <p:nvPr/>
        </p:nvSpPr>
        <p:spPr bwMode="auto">
          <a:xfrm>
            <a:off x="199993" y="593725"/>
            <a:ext cx="5180770" cy="593725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99993" y="593726"/>
            <a:ext cx="389510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Write down the equation for aerobic respiration: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4 – ENERGY FROM RESPIRATION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309514" y="1401763"/>
            <a:ext cx="471412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 Respiration is controlled by e ________________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It takes place all the time in a___________ and p________________.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 Is called aerobic respiration because it uses o______________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 sz="1000">
                <a:latin typeface="Comic Sans MS" pitchFamily="66" charset="0"/>
              </a:rPr>
              <a:t>Respiration takes place in the m________________.</a:t>
            </a:r>
          </a:p>
        </p:txBody>
      </p:sp>
      <p:grpSp>
        <p:nvGrpSpPr>
          <p:cNvPr id="7181" name="Group 34"/>
          <p:cNvGrpSpPr>
            <a:grpSpLocks/>
          </p:cNvGrpSpPr>
          <p:nvPr/>
        </p:nvGrpSpPr>
        <p:grpSpPr bwMode="auto">
          <a:xfrm>
            <a:off x="5737894" y="1330325"/>
            <a:ext cx="2714190" cy="1143000"/>
            <a:chOff x="5738818" y="1259666"/>
            <a:chExt cx="4000528" cy="2214578"/>
          </a:xfrm>
        </p:grpSpPr>
        <p:pic>
          <p:nvPicPr>
            <p:cNvPr id="7197" name="Picture 2" descr="http://bobsbeanblog.edublogs.org/files/2010/01/phot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8" y="1473980"/>
              <a:ext cx="3756686" cy="185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8382442" y="1259666"/>
              <a:ext cx="1214195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525150" y="2831402"/>
              <a:ext cx="121419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168246" y="1259666"/>
              <a:ext cx="57083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81791" y="1401153"/>
              <a:ext cx="570836" cy="359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81791" y="2972889"/>
              <a:ext cx="570836" cy="359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095722" y="3117451"/>
              <a:ext cx="57083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52362" y="3117451"/>
              <a:ext cx="57317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182" name="Picture 4" descr="http://t2.gstatic.com/images?q=tbn:ANd9GcRn-dgAZq56JmxmbiG3PXitq8_C2Ky21KdMBF_oMpn5jY6V76Cs9Jjd2_AJuA:image1.masterfile.com/em_w/04/38/72/400-0438728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65" y="1258888"/>
            <a:ext cx="7888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Diagram 34"/>
          <p:cNvGraphicFramePr/>
          <p:nvPr/>
        </p:nvGraphicFramePr>
        <p:xfrm>
          <a:off x="166627" y="2545550"/>
          <a:ext cx="514271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84" name="Picture 30" descr="http://us.123rf.com/400wm/400/400/rudall30/rudall301201/rudall30120100059/12342378-cartoon-illustration-of-a-muscular-man-holding-a-dumbbe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81" y="4189414"/>
            <a:ext cx="64283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2" descr="http://wizznotes.com/wp-content/uploads/2010/12/image00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64" y="2616201"/>
            <a:ext cx="107139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4" descr="Picture of Radia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7" y="3903664"/>
            <a:ext cx="755529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AutoShape 11"/>
          <p:cNvSpPr>
            <a:spLocks noChangeArrowheads="1"/>
          </p:cNvSpPr>
          <p:nvPr/>
        </p:nvSpPr>
        <p:spPr bwMode="auto">
          <a:xfrm>
            <a:off x="166662" y="5546725"/>
            <a:ext cx="4142711" cy="1214438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66661" y="5546726"/>
            <a:ext cx="485697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+mj-lt"/>
              </a:rPr>
              <a:t>The response to exercise:</a:t>
            </a: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+mj-lt"/>
              </a:rPr>
              <a:t>Heart rate →</a:t>
            </a:r>
          </a:p>
          <a:p>
            <a:pPr>
              <a:spcBef>
                <a:spcPct val="5000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latin typeface="+mj-lt"/>
              </a:rPr>
              <a:t>Breathing rate →</a:t>
            </a:r>
          </a:p>
        </p:txBody>
      </p:sp>
      <p:sp>
        <p:nvSpPr>
          <p:cNvPr id="7189" name="AutoShape 11"/>
          <p:cNvSpPr>
            <a:spLocks noChangeArrowheads="1"/>
          </p:cNvSpPr>
          <p:nvPr/>
        </p:nvSpPr>
        <p:spPr bwMode="auto">
          <a:xfrm>
            <a:off x="6309302" y="5260975"/>
            <a:ext cx="3357024" cy="1500188"/>
          </a:xfrm>
          <a:prstGeom prst="roundRect">
            <a:avLst>
              <a:gd name="adj" fmla="val 509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7190" name="Text Box 18"/>
          <p:cNvSpPr txBox="1">
            <a:spLocks noChangeArrowheads="1"/>
          </p:cNvSpPr>
          <p:nvPr/>
        </p:nvSpPr>
        <p:spPr bwMode="auto">
          <a:xfrm>
            <a:off x="6309302" y="5260976"/>
            <a:ext cx="3357024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The fit person has a ______________resting heart rate, before they begin to exercise</a:t>
            </a:r>
          </a:p>
          <a:p>
            <a:r>
              <a:rPr lang="en-GB" altLang="en-US" sz="1000">
                <a:latin typeface="Arial" charset="0"/>
              </a:rPr>
              <a:t>The fit persons heart rate rises more ______________</a:t>
            </a:r>
          </a:p>
          <a:p>
            <a:r>
              <a:rPr lang="en-GB" altLang="en-US" sz="1000">
                <a:latin typeface="Arial" charset="0"/>
              </a:rPr>
              <a:t>The maximum heart rate reached by the fit person is a lot __________________than the unfit person</a:t>
            </a:r>
          </a:p>
          <a:p>
            <a:r>
              <a:rPr lang="en-GB" altLang="en-US" sz="1000">
                <a:latin typeface="Arial" charset="0"/>
              </a:rPr>
              <a:t>The fit persons heart rate drops ____________when they finish exercise</a:t>
            </a:r>
          </a:p>
          <a:p>
            <a:r>
              <a:rPr lang="en-GB" altLang="en-US" sz="1000">
                <a:latin typeface="Arial" charset="0"/>
              </a:rPr>
              <a:t>The heart rate of the fit person returns to their resting heart rate in a _________________time.</a:t>
            </a:r>
          </a:p>
        </p:txBody>
      </p:sp>
      <p:sp>
        <p:nvSpPr>
          <p:cNvPr id="7191" name="AutoShape 15"/>
          <p:cNvSpPr>
            <a:spLocks noChangeArrowheads="1"/>
          </p:cNvSpPr>
          <p:nvPr/>
        </p:nvSpPr>
        <p:spPr bwMode="auto">
          <a:xfrm>
            <a:off x="5452189" y="2687639"/>
            <a:ext cx="4201439" cy="593725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7192" name="Text Box 16"/>
          <p:cNvSpPr txBox="1">
            <a:spLocks noChangeArrowheads="1"/>
          </p:cNvSpPr>
          <p:nvPr/>
        </p:nvSpPr>
        <p:spPr bwMode="auto">
          <a:xfrm>
            <a:off x="5595042" y="2687638"/>
            <a:ext cx="385700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Write down the equation for anaerobic respiration:</a:t>
            </a:r>
          </a:p>
        </p:txBody>
      </p:sp>
      <p:pic>
        <p:nvPicPr>
          <p:cNvPr id="7193" name="Picture 36" descr="http://www.teachpe.com/images/exercise_physiology/heartrate_grap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99" y="5603876"/>
            <a:ext cx="1928504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ight Arrow 42"/>
          <p:cNvSpPr/>
          <p:nvPr/>
        </p:nvSpPr>
        <p:spPr>
          <a:xfrm>
            <a:off x="5952172" y="5903914"/>
            <a:ext cx="428556" cy="3571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rot="10800000" flipV="1">
            <a:off x="5595042" y="5689601"/>
            <a:ext cx="35713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5595042" y="5832476"/>
            <a:ext cx="357130" cy="21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80781" y="3689350"/>
            <a:ext cx="4856972" cy="325913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>
            <a:off x="199993" y="593725"/>
            <a:ext cx="5323622" cy="302418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5 – Cell Division and Growth</a:t>
            </a:r>
          </a:p>
        </p:txBody>
      </p:sp>
      <p:sp>
        <p:nvSpPr>
          <p:cNvPr id="8200" name="AutoShape 20"/>
          <p:cNvSpPr>
            <a:spLocks noChangeArrowheads="1"/>
          </p:cNvSpPr>
          <p:nvPr/>
        </p:nvSpPr>
        <p:spPr bwMode="auto">
          <a:xfrm>
            <a:off x="166661" y="3689350"/>
            <a:ext cx="4499841" cy="325913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pic>
        <p:nvPicPr>
          <p:cNvPr id="8201" name="Picture 22" descr="http://www.bbc.co.uk/schools/gcsebitesize/science/images/cell_chrom_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6" y="901700"/>
            <a:ext cx="42855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2"/>
          <p:cNvSpPr txBox="1">
            <a:spLocks noChangeArrowheads="1"/>
          </p:cNvSpPr>
          <p:nvPr/>
        </p:nvSpPr>
        <p:spPr bwMode="auto">
          <a:xfrm>
            <a:off x="166662" y="687388"/>
            <a:ext cx="528552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">
                <a:latin typeface="Arial" charset="0"/>
              </a:rPr>
              <a:t>Labe l the diagram:</a:t>
            </a: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endParaRPr lang="en-GB" altLang="en-US" sz="1400">
              <a:latin typeface="Arial" charset="0"/>
            </a:endParaRPr>
          </a:p>
          <a:p>
            <a:r>
              <a:rPr lang="en-GB" altLang="en-US" sz="1400">
                <a:latin typeface="Arial" charset="0"/>
              </a:rPr>
              <a:t>A gene is a section of D____. It controls a c____________ of  your body. You have ___ chromosomes in the n______ of your b_______ cells. Arranged in _____ pairs. One of each pair is inherited from your m________ and one from your f_________. Your sex cells or g_________ only have _____ chromosomes.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644" y="2116138"/>
            <a:ext cx="785687" cy="285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952278" y="2116138"/>
            <a:ext cx="785687" cy="285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095165" y="1901825"/>
            <a:ext cx="785687" cy="285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206" name="Picture 24" descr="http://www.bbc.co.uk/schools/gcsebitesize/science/images/add_ocr_bimitosi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7" y="3903663"/>
            <a:ext cx="1709464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478" y="6046789"/>
            <a:ext cx="785686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1238052" y="5475289"/>
            <a:ext cx="785687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1166626" y="4832351"/>
            <a:ext cx="785686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095200" y="4046539"/>
            <a:ext cx="785687" cy="3571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11" name="TextBox 31"/>
          <p:cNvSpPr txBox="1">
            <a:spLocks noChangeArrowheads="1"/>
          </p:cNvSpPr>
          <p:nvPr/>
        </p:nvSpPr>
        <p:spPr bwMode="auto">
          <a:xfrm>
            <a:off x="2166591" y="3689351"/>
            <a:ext cx="192850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>
                <a:latin typeface="Arial" charset="0"/>
              </a:rPr>
              <a:t>What is the name of this process?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Write down an explanation of what is happening at each stage in the boxes.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How many daughter cells produced?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Are the genes identical or different to parental cell?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Why  and where do cells undergo mitosis?</a:t>
            </a:r>
          </a:p>
        </p:txBody>
      </p:sp>
      <p:pic>
        <p:nvPicPr>
          <p:cNvPr id="8212" name="Picture 26" descr="chromosomes divide, similar chromosomes pair up, sections of DNA get swapped, pairs of chromosomes divide,  chromosomes divid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33" y="3832225"/>
            <a:ext cx="244435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TextBox 32"/>
          <p:cNvSpPr txBox="1">
            <a:spLocks noChangeArrowheads="1"/>
          </p:cNvSpPr>
          <p:nvPr/>
        </p:nvSpPr>
        <p:spPr bwMode="auto">
          <a:xfrm>
            <a:off x="7523545" y="3689351"/>
            <a:ext cx="221420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>
                <a:latin typeface="Arial" charset="0"/>
              </a:rPr>
              <a:t>What is the name of this process?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Write down an explanation of what is happening at each stage in the boxes.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How many daughter cells produced?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Are the genes identical or different to parental cell?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Why and where do cells undergo meiosis?</a:t>
            </a:r>
          </a:p>
        </p:txBody>
      </p:sp>
      <p:sp>
        <p:nvSpPr>
          <p:cNvPr id="34" name="Oval 33"/>
          <p:cNvSpPr/>
          <p:nvPr/>
        </p:nvSpPr>
        <p:spPr>
          <a:xfrm>
            <a:off x="4095094" y="3689351"/>
            <a:ext cx="1571373" cy="1357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A mnemonic for mitosis: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“Mitosis goes on in my toes, and toes are not sexy”</a:t>
            </a:r>
          </a:p>
        </p:txBody>
      </p:sp>
      <p:pic>
        <p:nvPicPr>
          <p:cNvPr id="8215" name="Picture 28" descr="http://fc02.deviantart.net/fs70/i/2012/242/b/7/toes_by_extramorphs-d5d10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2122"/>
          <a:stretch>
            <a:fillRect/>
          </a:stretch>
        </p:blipFill>
        <p:spPr bwMode="auto">
          <a:xfrm>
            <a:off x="4166521" y="5046664"/>
            <a:ext cx="120948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5666467" y="615950"/>
            <a:ext cx="4071286" cy="2930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17" name="TextBox 36"/>
          <p:cNvSpPr txBox="1">
            <a:spLocks noChangeArrowheads="1"/>
          </p:cNvSpPr>
          <p:nvPr/>
        </p:nvSpPr>
        <p:spPr bwMode="auto">
          <a:xfrm>
            <a:off x="5737894" y="758825"/>
            <a:ext cx="173009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 u="sng">
                <a:latin typeface="Arial" charset="0"/>
              </a:rPr>
              <a:t>Other key terminology:</a:t>
            </a:r>
          </a:p>
          <a:p>
            <a:r>
              <a:rPr lang="en-GB" altLang="en-US" sz="1200">
                <a:latin typeface="Arial" charset="0"/>
              </a:rPr>
              <a:t>Differentiation: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Fertilisation: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Variation:</a:t>
            </a:r>
          </a:p>
          <a:p>
            <a:endParaRPr lang="en-GB" altLang="en-US" sz="1200">
              <a:latin typeface="Arial" charset="0"/>
            </a:endParaRPr>
          </a:p>
          <a:p>
            <a:r>
              <a:rPr lang="en-GB" altLang="en-US" sz="1200">
                <a:latin typeface="Arial" charset="0"/>
              </a:rPr>
              <a:t> Stem cells</a:t>
            </a:r>
          </a:p>
        </p:txBody>
      </p:sp>
      <p:sp>
        <p:nvSpPr>
          <p:cNvPr id="8218" name="TextBox 37"/>
          <p:cNvSpPr txBox="1">
            <a:spLocks noChangeArrowheads="1"/>
          </p:cNvSpPr>
          <p:nvPr/>
        </p:nvSpPr>
        <p:spPr bwMode="auto">
          <a:xfrm>
            <a:off x="5595042" y="2330450"/>
            <a:ext cx="118408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>
                <a:latin typeface="Arial" charset="0"/>
              </a:rPr>
              <a:t>Function</a:t>
            </a: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</p:txBody>
      </p:sp>
      <p:sp>
        <p:nvSpPr>
          <p:cNvPr id="8219" name="TextBox 38"/>
          <p:cNvSpPr txBox="1">
            <a:spLocks noChangeArrowheads="1"/>
          </p:cNvSpPr>
          <p:nvPr/>
        </p:nvSpPr>
        <p:spPr bwMode="auto">
          <a:xfrm>
            <a:off x="6880711" y="2473325"/>
            <a:ext cx="1285669" cy="120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>
                <a:latin typeface="Arial" charset="0"/>
              </a:rPr>
              <a:t>Uses</a:t>
            </a: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</p:txBody>
      </p:sp>
      <p:sp>
        <p:nvSpPr>
          <p:cNvPr id="8220" name="TextBox 39"/>
          <p:cNvSpPr txBox="1">
            <a:spLocks noChangeArrowheads="1"/>
          </p:cNvSpPr>
          <p:nvPr/>
        </p:nvSpPr>
        <p:spPr bwMode="auto">
          <a:xfrm>
            <a:off x="8237806" y="2473325"/>
            <a:ext cx="1666608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200">
                <a:latin typeface="Arial" charset="0"/>
              </a:rPr>
              <a:t>Problems</a:t>
            </a: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</p:txBody>
      </p:sp>
      <p:sp>
        <p:nvSpPr>
          <p:cNvPr id="8221" name="TextBox 40"/>
          <p:cNvSpPr txBox="1">
            <a:spLocks noChangeArrowheads="1"/>
          </p:cNvSpPr>
          <p:nvPr/>
        </p:nvSpPr>
        <p:spPr bwMode="auto">
          <a:xfrm>
            <a:off x="8094953" y="1330325"/>
            <a:ext cx="1809460" cy="985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Future of stem cell research</a:t>
            </a: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  <a:p>
            <a:endParaRPr lang="en-GB" altLang="en-US" sz="1200">
              <a:latin typeface="Arial" charset="0"/>
            </a:endParaRPr>
          </a:p>
        </p:txBody>
      </p:sp>
      <p:cxnSp>
        <p:nvCxnSpPr>
          <p:cNvPr id="43" name="Straight Arrow Connector 42"/>
          <p:cNvCxnSpPr>
            <a:endCxn id="8221" idx="1"/>
          </p:cNvCxnSpPr>
          <p:nvPr/>
        </p:nvCxnSpPr>
        <p:spPr>
          <a:xfrm flipV="1">
            <a:off x="6595007" y="1824039"/>
            <a:ext cx="1499947" cy="36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95006" y="2187576"/>
            <a:ext cx="1714225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95006" y="2187576"/>
            <a:ext cx="107139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381488" y="2402683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2880851" y="544513"/>
            <a:ext cx="199993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u="sng">
                <a:latin typeface="Comic Sans MS" pitchFamily="66" charset="0"/>
              </a:rPr>
              <a:t>Key terms in genetics</a:t>
            </a:r>
          </a:p>
          <a:p>
            <a:endParaRPr lang="en-GB" altLang="en-US" sz="1000" u="sng">
              <a:latin typeface="Comic Sans MS" pitchFamily="66" charset="0"/>
            </a:endParaRPr>
          </a:p>
          <a:p>
            <a:endParaRPr lang="en-GB" altLang="en-US" sz="1000" u="sng">
              <a:latin typeface="Comic Sans MS" pitchFamily="66" charset="0"/>
            </a:endParaRPr>
          </a:p>
          <a:p>
            <a:endParaRPr lang="en-GB" altLang="en-US" sz="1000" u="sng">
              <a:latin typeface="Comic Sans MS" pitchFamily="66" charset="0"/>
            </a:endParaRPr>
          </a:p>
          <a:p>
            <a:endParaRPr lang="en-GB" altLang="en-US" sz="1000" u="sng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38087" y="544513"/>
            <a:ext cx="187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66662" y="544513"/>
            <a:ext cx="2591972" cy="2881312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5 – INHERITANCE</a:t>
            </a:r>
          </a:p>
        </p:txBody>
      </p:sp>
      <p:sp>
        <p:nvSpPr>
          <p:cNvPr id="9224" name="AutoShape 20"/>
          <p:cNvSpPr>
            <a:spLocks noChangeArrowheads="1"/>
          </p:cNvSpPr>
          <p:nvPr/>
        </p:nvSpPr>
        <p:spPr bwMode="auto">
          <a:xfrm>
            <a:off x="166661" y="3475038"/>
            <a:ext cx="3071320" cy="2286000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pic>
        <p:nvPicPr>
          <p:cNvPr id="9225" name="Picture 2" descr="http://img.docstoccdn.com/thumb/orig/1269547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7188" r="22656" b="6248"/>
          <a:stretch>
            <a:fillRect/>
          </a:stretch>
        </p:blipFill>
        <p:spPr bwMode="auto">
          <a:xfrm>
            <a:off x="238087" y="0"/>
            <a:ext cx="121424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66661" y="830263"/>
            <a:ext cx="2518958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Write  a paragraph about Gregor Mendel and his work</a:t>
            </a:r>
          </a:p>
        </p:txBody>
      </p:sp>
      <p:sp>
        <p:nvSpPr>
          <p:cNvPr id="9227" name="TextBox 22"/>
          <p:cNvSpPr txBox="1">
            <a:spLocks noChangeArrowheads="1"/>
          </p:cNvSpPr>
          <p:nvPr/>
        </p:nvSpPr>
        <p:spPr bwMode="auto">
          <a:xfrm>
            <a:off x="166662" y="3475038"/>
            <a:ext cx="249991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Arial" charset="0"/>
              </a:rPr>
              <a:t>The genetic code. </a:t>
            </a:r>
            <a:r>
              <a:rPr lang="en-GB" altLang="en-US" sz="1000">
                <a:latin typeface="Arial" charset="0"/>
              </a:rPr>
              <a:t>Explain how the order of the DNA bases determines the order of the amino acids in a protein.</a:t>
            </a:r>
          </a:p>
        </p:txBody>
      </p:sp>
      <p:pic>
        <p:nvPicPr>
          <p:cNvPr id="9228" name="Picture 6" descr="http://www.brooklyn.cuny.edu/bc/ahp/BioInfo/graphics/GP.GeneticCo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1" y="3975100"/>
            <a:ext cx="11428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20"/>
          <p:cNvSpPr txBox="1">
            <a:spLocks noChangeArrowheads="1"/>
          </p:cNvSpPr>
          <p:nvPr/>
        </p:nvSpPr>
        <p:spPr bwMode="auto">
          <a:xfrm>
            <a:off x="166662" y="5832476"/>
            <a:ext cx="5856937" cy="1014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Two men claim to be the father of the same child. Explain how  DNA fingerprinting can be used to find out which one is the real father.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952278" y="758826"/>
          <a:ext cx="4142711" cy="259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91"/>
                <a:gridCol w="3071320"/>
              </a:tblGrid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Homozygous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Heterozygous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Genotype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Phenotype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Allele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Genetic disorder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Carriers</a:t>
                      </a:r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24" marR="91424" marT="45714" marB="457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56" name="TextBox 23"/>
          <p:cNvSpPr txBox="1">
            <a:spLocks noChangeArrowheads="1"/>
          </p:cNvSpPr>
          <p:nvPr/>
        </p:nvSpPr>
        <p:spPr bwMode="auto">
          <a:xfrm>
            <a:off x="7166415" y="544513"/>
            <a:ext cx="2571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Arial" charset="0"/>
              </a:rPr>
              <a:t>Inheritance of Cystic Fibrosis</a:t>
            </a:r>
          </a:p>
          <a:p>
            <a:r>
              <a:rPr lang="en-GB" altLang="en-US" sz="1000">
                <a:latin typeface="Arial" charset="0"/>
              </a:rPr>
              <a:t>Type of allele :</a:t>
            </a:r>
          </a:p>
          <a:p>
            <a:r>
              <a:rPr lang="en-GB" altLang="en-US" sz="1000">
                <a:latin typeface="Arial" charset="0"/>
              </a:rPr>
              <a:t>Symptoms:</a:t>
            </a: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Treatment:</a:t>
            </a: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Draw a genetic diagram to show the inheritance of this condition (two parents carriers)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9257" name="TextBox 25"/>
          <p:cNvSpPr txBox="1">
            <a:spLocks noChangeArrowheads="1"/>
          </p:cNvSpPr>
          <p:nvPr/>
        </p:nvSpPr>
        <p:spPr bwMode="auto">
          <a:xfrm>
            <a:off x="3309408" y="3475038"/>
            <a:ext cx="3785580" cy="2246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Arial" charset="0"/>
              </a:rPr>
              <a:t>Inheritance of Polydactyly</a:t>
            </a:r>
          </a:p>
          <a:p>
            <a:r>
              <a:rPr lang="en-GB" altLang="en-US" sz="1000">
                <a:latin typeface="Arial" charset="0"/>
              </a:rPr>
              <a:t>Type of allele :</a:t>
            </a:r>
          </a:p>
          <a:p>
            <a:r>
              <a:rPr lang="en-GB" altLang="en-US" sz="1000">
                <a:latin typeface="Arial" charset="0"/>
              </a:rPr>
              <a:t>Symptoms:</a:t>
            </a: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Treatment:</a:t>
            </a: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Draw a genetic diagram to show the inheritance of this condition (Pp x pp)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9258" name="TextBox 26"/>
          <p:cNvSpPr txBox="1">
            <a:spLocks noChangeArrowheads="1"/>
          </p:cNvSpPr>
          <p:nvPr/>
        </p:nvSpPr>
        <p:spPr bwMode="auto">
          <a:xfrm>
            <a:off x="7166415" y="3617914"/>
            <a:ext cx="2571338" cy="2092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Arial" charset="0"/>
              </a:rPr>
              <a:t>Inheritance of Huntington's disease</a:t>
            </a:r>
          </a:p>
          <a:p>
            <a:r>
              <a:rPr lang="en-GB" altLang="en-US" sz="1000">
                <a:latin typeface="Arial" charset="0"/>
              </a:rPr>
              <a:t>Type of allele :</a:t>
            </a: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Draw a genetic diagram to show the inheritance of this condition (Hh x hh)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9259" name="TextBox 27"/>
          <p:cNvSpPr txBox="1">
            <a:spLocks noChangeArrowheads="1"/>
          </p:cNvSpPr>
          <p:nvPr/>
        </p:nvSpPr>
        <p:spPr bwMode="auto">
          <a:xfrm>
            <a:off x="6095023" y="5832476"/>
            <a:ext cx="3664951" cy="1014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What is genetic screening? What are the main ethical issues?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238087" y="544513"/>
            <a:ext cx="187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10244" name="AutoShape 11"/>
          <p:cNvSpPr>
            <a:spLocks noChangeArrowheads="1"/>
          </p:cNvSpPr>
          <p:nvPr/>
        </p:nvSpPr>
        <p:spPr bwMode="auto">
          <a:xfrm>
            <a:off x="166662" y="544514"/>
            <a:ext cx="2714190" cy="1285875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065043" y="161926"/>
            <a:ext cx="777432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6 – OLD AND NEW SPECIES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66661" y="544513"/>
            <a:ext cx="2518958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is a fossil?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6662" y="1901825"/>
          <a:ext cx="414271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91"/>
                <a:gridCol w="30713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Explain how fossils can be formed</a:t>
                      </a:r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Hard parts</a:t>
                      </a:r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No decay</a:t>
                      </a:r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Traces</a:t>
                      </a:r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Replacement</a:t>
                      </a:r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91424" marR="914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7" name="TextBox 23"/>
          <p:cNvSpPr txBox="1">
            <a:spLocks noChangeArrowheads="1"/>
          </p:cNvSpPr>
          <p:nvPr/>
        </p:nvSpPr>
        <p:spPr bwMode="auto">
          <a:xfrm>
            <a:off x="2952278" y="615950"/>
            <a:ext cx="1571373" cy="1169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What is extinction?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10268" name="TextBox 26"/>
          <p:cNvSpPr txBox="1">
            <a:spLocks noChangeArrowheads="1"/>
          </p:cNvSpPr>
          <p:nvPr/>
        </p:nvSpPr>
        <p:spPr bwMode="auto">
          <a:xfrm>
            <a:off x="2380869" y="3975101"/>
            <a:ext cx="1928504" cy="2708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 u="sng">
                <a:latin typeface="Arial" charset="0"/>
              </a:rPr>
              <a:t>Why is the fossil record not complete?</a:t>
            </a: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 b="1" u="sng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pic>
        <p:nvPicPr>
          <p:cNvPr id="10269" name="Picture 2" descr="http://www.discoveringfossils.co.uk/whatisafoss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8" y="830263"/>
            <a:ext cx="104599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/>
        </p:nvGraphicFramePr>
        <p:xfrm>
          <a:off x="166627" y="3974310"/>
          <a:ext cx="208722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Down Arrow 20"/>
          <p:cNvSpPr/>
          <p:nvPr/>
        </p:nvSpPr>
        <p:spPr>
          <a:xfrm>
            <a:off x="238087" y="3689350"/>
            <a:ext cx="214279" cy="3571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72" name="TextBox 23"/>
          <p:cNvSpPr txBox="1">
            <a:spLocks noChangeArrowheads="1"/>
          </p:cNvSpPr>
          <p:nvPr/>
        </p:nvSpPr>
        <p:spPr bwMode="auto">
          <a:xfrm>
            <a:off x="4380798" y="2187575"/>
            <a:ext cx="1999930" cy="224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Extinction caused by environmental changes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10273" name="TextBox 23"/>
          <p:cNvSpPr txBox="1">
            <a:spLocks noChangeArrowheads="1"/>
          </p:cNvSpPr>
          <p:nvPr/>
        </p:nvSpPr>
        <p:spPr bwMode="auto">
          <a:xfrm>
            <a:off x="4595077" y="544513"/>
            <a:ext cx="3142746" cy="1477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Extinction caused by living organisms:</a:t>
            </a:r>
          </a:p>
          <a:p>
            <a:pPr>
              <a:buFont typeface="Arial" charset="0"/>
              <a:buChar char="•"/>
            </a:pPr>
            <a:r>
              <a:rPr lang="en-GB" altLang="en-US" sz="1000">
                <a:latin typeface="Arial" charset="0"/>
              </a:rPr>
              <a:t>New predators:</a:t>
            </a:r>
          </a:p>
          <a:p>
            <a:pPr>
              <a:buFont typeface="Arial" charset="0"/>
              <a:buChar char="•"/>
            </a:pPr>
            <a:endParaRPr lang="en-GB" altLang="en-US" sz="100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GB" altLang="en-US" sz="100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altLang="en-US" sz="1000">
                <a:latin typeface="Arial" charset="0"/>
              </a:rPr>
              <a:t>New diseases</a:t>
            </a:r>
          </a:p>
          <a:p>
            <a:pPr>
              <a:buFont typeface="Arial" charset="0"/>
              <a:buChar char="•"/>
            </a:pPr>
            <a:endParaRPr lang="en-GB" altLang="en-US" sz="100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Successful competition:</a:t>
            </a:r>
          </a:p>
          <a:p>
            <a:endParaRPr lang="en-GB" altLang="en-US" sz="1000">
              <a:latin typeface="Arial" charset="0"/>
            </a:endParaRPr>
          </a:p>
        </p:txBody>
      </p:sp>
      <p:sp>
        <p:nvSpPr>
          <p:cNvPr id="10274" name="TextBox 23"/>
          <p:cNvSpPr txBox="1">
            <a:spLocks noChangeArrowheads="1"/>
          </p:cNvSpPr>
          <p:nvPr/>
        </p:nvSpPr>
        <p:spPr bwMode="auto">
          <a:xfrm>
            <a:off x="4380798" y="4546601"/>
            <a:ext cx="1999930" cy="2246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What is mass extinction: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Dinosaurs extinction theories: 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  <p:pic>
        <p:nvPicPr>
          <p:cNvPr id="10275" name="Picture 4" descr="http://thewedordeadwager.files.wordpress.com/2012/03/dinosaur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73" y="3187700"/>
            <a:ext cx="176977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6452164" y="2116922"/>
          <a:ext cx="3285622" cy="466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277" name="TextBox 26"/>
          <p:cNvSpPr txBox="1">
            <a:spLocks noChangeArrowheads="1"/>
          </p:cNvSpPr>
          <p:nvPr/>
        </p:nvSpPr>
        <p:spPr bwMode="auto">
          <a:xfrm>
            <a:off x="8452084" y="3187700"/>
            <a:ext cx="1285669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>
                <a:latin typeface="Arial" charset="0"/>
              </a:rPr>
              <a:t>Natural selection</a:t>
            </a:r>
          </a:p>
        </p:txBody>
      </p:sp>
      <p:sp>
        <p:nvSpPr>
          <p:cNvPr id="10278" name="TextBox 27"/>
          <p:cNvSpPr txBox="1">
            <a:spLocks noChangeArrowheads="1"/>
          </p:cNvSpPr>
          <p:nvPr/>
        </p:nvSpPr>
        <p:spPr bwMode="auto">
          <a:xfrm>
            <a:off x="8166380" y="4332288"/>
            <a:ext cx="1571373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>
                <a:latin typeface="Arial" charset="0"/>
              </a:rPr>
              <a:t>Geographical isolation</a:t>
            </a:r>
          </a:p>
        </p:txBody>
      </p:sp>
      <p:sp>
        <p:nvSpPr>
          <p:cNvPr id="10279" name="TextBox 28"/>
          <p:cNvSpPr txBox="1">
            <a:spLocks noChangeArrowheads="1"/>
          </p:cNvSpPr>
          <p:nvPr/>
        </p:nvSpPr>
        <p:spPr bwMode="auto">
          <a:xfrm>
            <a:off x="8809214" y="6118226"/>
            <a:ext cx="928539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b="1">
                <a:latin typeface="Arial" charset="0"/>
              </a:rPr>
              <a:t>Speciation</a:t>
            </a:r>
          </a:p>
        </p:txBody>
      </p:sp>
      <p:sp>
        <p:nvSpPr>
          <p:cNvPr id="10280" name="TextBox 29"/>
          <p:cNvSpPr txBox="1">
            <a:spLocks noChangeArrowheads="1"/>
          </p:cNvSpPr>
          <p:nvPr/>
        </p:nvSpPr>
        <p:spPr bwMode="auto">
          <a:xfrm>
            <a:off x="7452119" y="1973264"/>
            <a:ext cx="126979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" b="1">
                <a:solidFill>
                  <a:schemeClr val="bg1"/>
                </a:solidFill>
                <a:latin typeface="Arial" charset="0"/>
              </a:rPr>
              <a:t>SPECIATION</a:t>
            </a:r>
          </a:p>
        </p:txBody>
      </p:sp>
      <p:sp>
        <p:nvSpPr>
          <p:cNvPr id="10281" name="TextBox 30"/>
          <p:cNvSpPr txBox="1">
            <a:spLocks noChangeArrowheads="1"/>
          </p:cNvSpPr>
          <p:nvPr/>
        </p:nvSpPr>
        <p:spPr bwMode="auto">
          <a:xfrm>
            <a:off x="7809249" y="544513"/>
            <a:ext cx="1928504" cy="1477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Arial" charset="0"/>
              </a:rPr>
              <a:t>Geographical isolation: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r>
              <a:rPr lang="en-GB" altLang="en-US" sz="1000">
                <a:latin typeface="Arial" charset="0"/>
              </a:rPr>
              <a:t>Endemic:</a:t>
            </a: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  <a:p>
            <a:endParaRPr lang="en-GB" alt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2726" y="1588259"/>
            <a:ext cx="7176101" cy="224602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Describe the reflex arc shown in this diagram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07964" y="161925"/>
            <a:ext cx="7488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2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COORDINATION AND CONTROL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Nervous system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Impulses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Stimuli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Receptors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Neurone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Reflex arc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Synapse</a:t>
            </a:r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Menstrual cycle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Hormones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Contraceptive</a:t>
            </a:r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Interval environment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Homeostasis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Photosynthesis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Tropisms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0025" y="593924"/>
            <a:ext cx="2087885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Name the five sense organs: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smtClean="0">
                <a:latin typeface="Comic Sans MS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2726" y="674827"/>
            <a:ext cx="720000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Fill in the blanks: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pPr algn="ctr"/>
            <a:r>
              <a:rPr lang="en-GB" sz="1000" dirty="0" smtClean="0">
                <a:latin typeface="Comic Sans MS" pitchFamily="66" charset="0"/>
              </a:rPr>
              <a:t>Receptor </a:t>
            </a:r>
            <a:r>
              <a:rPr lang="en-GB" sz="1000" dirty="0" smtClean="0">
                <a:latin typeface="Comic Sans MS" pitchFamily="66" charset="0"/>
                <a:sym typeface="Wingdings" pitchFamily="2" charset="2"/>
              </a:rPr>
              <a:t> _________ __________________ _________  _________ _________  effector</a:t>
            </a:r>
          </a:p>
          <a:p>
            <a:endParaRPr lang="en-GB" sz="1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60748"/>
            <a:ext cx="3854065" cy="210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0026" y="1962076"/>
            <a:ext cx="2087884" cy="4816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the menstrual cycle?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Describe how the hormones of the menstrual cycle interact?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FSH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Oestrogen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Progesterone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LH</a:t>
            </a:r>
          </a:p>
          <a:p>
            <a:r>
              <a:rPr lang="en-GB" sz="1000" dirty="0" smtClean="0">
                <a:latin typeface="Comic Sans MS" pitchFamily="66" charset="0"/>
              </a:rPr>
              <a:t> 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26" y="3978300"/>
            <a:ext cx="3024000" cy="277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Draw a diagram of geotropism in roots and shoots: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0700" y="3978300"/>
            <a:ext cx="4032250" cy="1365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are the following conditions controlled:</a:t>
            </a:r>
          </a:p>
          <a:p>
            <a:r>
              <a:rPr lang="en-GB" sz="1000" dirty="0" smtClean="0">
                <a:latin typeface="Comic Sans MS" pitchFamily="66" charset="0"/>
              </a:rPr>
              <a:t>Temperature: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Blood sugar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Water and ions:</a:t>
            </a:r>
          </a:p>
          <a:p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07964" y="161925"/>
            <a:ext cx="7488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3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MEDICINE &amp; DRUGS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Effective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Safe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Stable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Double-blind trial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Placebo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Thalidomide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Statins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Depression</a:t>
            </a:r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Withdrawal symptoms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Legal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Illegal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Steroids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0025" y="665932"/>
            <a:ext cx="3168005" cy="20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What are the features of a good medicine?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5" y="2898180"/>
            <a:ext cx="3168005" cy="3888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are new medicines developed?</a:t>
            </a: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What is a double-blind trial?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2046" y="665932"/>
            <a:ext cx="6120904" cy="26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are drugs?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Why are some legal and others illegal?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What is the difference between prescribed and non-prescribed drugs?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2046" y="3474244"/>
            <a:ext cx="1944216" cy="33170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are performance enhancing drugs?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Is it ethical to use performance enhancing drugs?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700" y="3474244"/>
            <a:ext cx="1943794" cy="187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Describe the issues with thalidomide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894" y="3474244"/>
            <a:ext cx="1943794" cy="187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Describe the issues with cannabis</a:t>
            </a: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07964" y="161925"/>
            <a:ext cx="7488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4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ADAPTATION FOR SURVIVAL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Adaptations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Carnivore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Herbivore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Extremophiles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Surface area : volume ratio</a:t>
            </a: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Stomata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Respiration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Competition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Territory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0025" y="665932"/>
            <a:ext cx="4644000" cy="23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are plants adapted to different environments?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 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2206" y="665932"/>
            <a:ext cx="4644000" cy="23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are animals adapted to different environments?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 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78" y="3186212"/>
            <a:ext cx="4644000" cy="21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do plants compete for and why?</a:t>
            </a:r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 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206" y="3186212"/>
            <a:ext cx="4644000" cy="219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do animals compete for and why?</a:t>
            </a:r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 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5" y="5491163"/>
            <a:ext cx="5184229" cy="13001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How can plants and animals be used to measure environmental change?</a:t>
            </a: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3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07964" y="161925"/>
            <a:ext cx="7488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5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ENERGY IN BIOMASS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Biomass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Pyramid of Biomass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Decomposers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Detritus feeders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Sewage treatment plants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Compost heap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Fossil fuels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Carbon cycle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Combustion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Organic waste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Green house gases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0" y="1674044"/>
            <a:ext cx="28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025" y="665932"/>
            <a:ext cx="3528045" cy="612063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a pyramid of biomass?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Sketch a pyramid of biomass for this food chain: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71419" y="2898180"/>
            <a:ext cx="3436863" cy="2520000"/>
            <a:chOff x="5596078" y="1674044"/>
            <a:chExt cx="3436863" cy="2520000"/>
          </a:xfrm>
        </p:grpSpPr>
        <p:grpSp>
          <p:nvGrpSpPr>
            <p:cNvPr id="4" name="Group 3"/>
            <p:cNvGrpSpPr/>
            <p:nvPr/>
          </p:nvGrpSpPr>
          <p:grpSpPr>
            <a:xfrm>
              <a:off x="5596078" y="1674044"/>
              <a:ext cx="3436863" cy="2520000"/>
              <a:chOff x="5596078" y="1674044"/>
              <a:chExt cx="3436863" cy="25200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6078" y="1674044"/>
                <a:ext cx="3436863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320358" y="1962076"/>
                <a:ext cx="324917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36382" y="3330428"/>
                <a:ext cx="432048" cy="1438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121650" y="3690268"/>
                <a:ext cx="50296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639174" y="3967947"/>
                <a:ext cx="140126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408590" y="2826172"/>
              <a:ext cx="395498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00700" y="2574044"/>
            <a:ext cx="4032843" cy="2808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Fill in the gaps in the carbon cycle</a:t>
            </a:r>
            <a:endParaRPr lang="en-GB" sz="1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22" y="521916"/>
            <a:ext cx="263239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36726" y="665932"/>
            <a:ext cx="5796000" cy="1800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Fill in this </a:t>
            </a:r>
            <a:r>
              <a:rPr lang="en-GB" sz="1000" dirty="0" err="1">
                <a:latin typeface="Comic Sans MS" pitchFamily="66" charset="0"/>
              </a:rPr>
              <a:t>S</a:t>
            </a:r>
            <a:r>
              <a:rPr lang="en-GB" sz="1000" dirty="0" err="1" smtClean="0">
                <a:latin typeface="Comic Sans MS" pitchFamily="66" charset="0"/>
              </a:rPr>
              <a:t>ankey</a:t>
            </a:r>
            <a:r>
              <a:rPr lang="en-GB" sz="1000" dirty="0" smtClean="0">
                <a:latin typeface="Comic Sans MS" pitchFamily="66" charset="0"/>
              </a:rPr>
              <a:t> diagram to show energy loss:</a:t>
            </a: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Show your working here: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9192" y="2177520"/>
            <a:ext cx="700632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 smtClean="0">
                <a:latin typeface="Comic Sans MS" pitchFamily="66" charset="0"/>
              </a:rPr>
              <a:t>Faeces:   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6726" y="2574044"/>
            <a:ext cx="1656000" cy="4212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are the conditions needed for decay?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How does the decay process recycle nutrients?</a:t>
            </a: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200025" y="161925"/>
            <a:ext cx="9432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6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VARIATION, REPRODUCTION &amp; NEW TECH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Genes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Gametes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Chromosomes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DNA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Sexual / asexual reproduction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Clones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Tissue culture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Genetically modified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Genetic engineering</a:t>
            </a:r>
          </a:p>
          <a:p>
            <a:pPr algn="ctr"/>
            <a:endParaRPr lang="en-GB" sz="900" b="1" dirty="0" smtClean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0025" y="665931"/>
            <a:ext cx="2520281" cy="46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Define these key words:</a:t>
            </a: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Inheritance:</a:t>
            </a: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Genes:</a:t>
            </a: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Chromosomes:</a:t>
            </a: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r>
              <a:rPr lang="en-GB" sz="1000" dirty="0" smtClean="0">
                <a:latin typeface="Comic Sans MS" pitchFamily="66" charset="0"/>
              </a:rPr>
              <a:t>DNA: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6" y="5477971"/>
            <a:ext cx="2520280" cy="13085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sexual reproduction?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2706" y="5477971"/>
            <a:ext cx="2592000" cy="1301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asexual reproduction?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706" y="665932"/>
            <a:ext cx="6760244" cy="953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nature versus nurture?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82" y="1859459"/>
            <a:ext cx="1980000" cy="22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18" y="2034084"/>
            <a:ext cx="1980000" cy="18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72706" y="4338340"/>
            <a:ext cx="6760244" cy="953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Fill in the gaps to explain genetic engineering of insulin:</a:t>
            </a:r>
          </a:p>
          <a:p>
            <a:r>
              <a:rPr lang="en-US" sz="1000" dirty="0" smtClean="0">
                <a:latin typeface="Comic Sans MS" pitchFamily="66" charset="0"/>
              </a:rPr>
              <a:t>The </a:t>
            </a:r>
            <a:r>
              <a:rPr lang="en-US" sz="1000" dirty="0">
                <a:latin typeface="Comic Sans MS" pitchFamily="66" charset="0"/>
              </a:rPr>
              <a:t>first step in the biotechnological process is that a special enzyme is used to </a:t>
            </a:r>
            <a:r>
              <a:rPr lang="en-US" sz="1000" dirty="0" smtClean="0">
                <a:latin typeface="Comic Sans MS" pitchFamily="66" charset="0"/>
              </a:rPr>
              <a:t>cut the </a:t>
            </a:r>
            <a:r>
              <a:rPr lang="en-US" sz="1000" dirty="0">
                <a:latin typeface="Comic Sans MS" pitchFamily="66" charset="0"/>
              </a:rPr>
              <a:t>insulin ..................................... out from a human ............................................. </a:t>
            </a:r>
            <a:r>
              <a:rPr lang="en-US" sz="1000" dirty="0" smtClean="0">
                <a:latin typeface="Comic Sans MS" pitchFamily="66" charset="0"/>
              </a:rPr>
              <a:t>. In </a:t>
            </a:r>
            <a:r>
              <a:rPr lang="en-US" sz="1000" dirty="0">
                <a:latin typeface="Comic Sans MS" pitchFamily="66" charset="0"/>
              </a:rPr>
              <a:t>a separate operation, a ring of bacterial ............................................... is cut </a:t>
            </a:r>
            <a:r>
              <a:rPr lang="en-US" sz="1000" dirty="0" smtClean="0">
                <a:latin typeface="Comic Sans MS" pitchFamily="66" charset="0"/>
              </a:rPr>
              <a:t>open using </a:t>
            </a:r>
            <a:r>
              <a:rPr lang="en-US" sz="1000" dirty="0">
                <a:latin typeface="Comic Sans MS" pitchFamily="66" charset="0"/>
              </a:rPr>
              <a:t>a special enzyme</a:t>
            </a:r>
            <a:r>
              <a:rPr lang="en-US" sz="1000" dirty="0" smtClean="0">
                <a:latin typeface="Comic Sans MS" pitchFamily="66" charset="0"/>
              </a:rPr>
              <a:t>. These </a:t>
            </a:r>
            <a:r>
              <a:rPr lang="en-US" sz="1000" dirty="0">
                <a:latin typeface="Comic Sans MS" pitchFamily="66" charset="0"/>
              </a:rPr>
              <a:t>two pieces of genetic material are combined together to form a new </a:t>
            </a:r>
            <a:r>
              <a:rPr lang="en-US" sz="1000" dirty="0" smtClean="0">
                <a:latin typeface="Comic Sans MS" pitchFamily="66" charset="0"/>
              </a:rPr>
              <a:t>plasmid ring </a:t>
            </a:r>
            <a:r>
              <a:rPr lang="en-US" sz="1000" dirty="0">
                <a:latin typeface="Comic Sans MS" pitchFamily="66" charset="0"/>
              </a:rPr>
              <a:t>which is inserted into a bacterium</a:t>
            </a:r>
            <a:r>
              <a:rPr lang="en-US" sz="1000" dirty="0" smtClean="0">
                <a:latin typeface="Comic Sans MS" pitchFamily="66" charset="0"/>
              </a:rPr>
              <a:t>.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2706" y="4050308"/>
            <a:ext cx="12601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72706" y="1746052"/>
            <a:ext cx="6760244" cy="244827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1000" dirty="0" smtClean="0">
                <a:latin typeface="Comic Sans MS" pitchFamily="66" charset="0"/>
              </a:rPr>
              <a:t>Explain these two types of cloning:</a:t>
            </a:r>
          </a:p>
          <a:p>
            <a:pPr algn="ctr"/>
            <a:endParaRPr lang="en-GB" sz="1000" dirty="0">
              <a:latin typeface="Comic Sans MS" pitchFamily="66" charset="0"/>
            </a:endParaRPr>
          </a:p>
          <a:p>
            <a:pPr algn="ctr"/>
            <a:r>
              <a:rPr lang="en-GB" sz="1000" dirty="0" smtClean="0">
                <a:latin typeface="Comic Sans MS" pitchFamily="66" charset="0"/>
              </a:rPr>
              <a:t>Embryonic Cloning:</a:t>
            </a:r>
          </a:p>
          <a:p>
            <a:pPr algn="ctr"/>
            <a:endParaRPr lang="en-GB" sz="1000" dirty="0">
              <a:latin typeface="Comic Sans MS" pitchFamily="66" charset="0"/>
            </a:endParaRPr>
          </a:p>
          <a:p>
            <a:pPr algn="ctr"/>
            <a:endParaRPr lang="en-GB" sz="1000" dirty="0" smtClean="0">
              <a:latin typeface="Comic Sans MS" pitchFamily="66" charset="0"/>
            </a:endParaRPr>
          </a:p>
          <a:p>
            <a:pPr algn="ctr"/>
            <a:endParaRPr lang="en-GB" sz="1000" dirty="0">
              <a:latin typeface="Comic Sans MS" pitchFamily="66" charset="0"/>
            </a:endParaRPr>
          </a:p>
          <a:p>
            <a:pPr algn="ctr"/>
            <a:endParaRPr lang="en-GB" sz="1000" dirty="0" smtClean="0">
              <a:latin typeface="Comic Sans MS" pitchFamily="66" charset="0"/>
            </a:endParaRPr>
          </a:p>
          <a:p>
            <a:pPr algn="ctr"/>
            <a:endParaRPr lang="en-GB" sz="1000" dirty="0">
              <a:latin typeface="Comic Sans MS" pitchFamily="66" charset="0"/>
            </a:endParaRPr>
          </a:p>
          <a:p>
            <a:pPr algn="ctr"/>
            <a:r>
              <a:rPr lang="en-GB" sz="1000" dirty="0" smtClean="0">
                <a:latin typeface="Comic Sans MS" pitchFamily="66" charset="0"/>
              </a:rPr>
              <a:t>Adult Cell Cloning:</a:t>
            </a: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200025" y="161925"/>
            <a:ext cx="9432925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200025" y="161925"/>
            <a:ext cx="9432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B1 </a:t>
            </a:r>
            <a:r>
              <a:rPr lang="en-GB" b="1" dirty="0">
                <a:latin typeface="Comic Sans MS" pitchFamily="66" charset="0"/>
              </a:rPr>
              <a:t>REVISION – CHAPTER </a:t>
            </a:r>
            <a:r>
              <a:rPr lang="en-GB" b="1" dirty="0" smtClean="0">
                <a:latin typeface="Comic Sans MS" pitchFamily="66" charset="0"/>
              </a:rPr>
              <a:t>7 </a:t>
            </a:r>
            <a:r>
              <a:rPr lang="en-GB" b="1" dirty="0">
                <a:latin typeface="Comic Sans MS" pitchFamily="66" charset="0"/>
              </a:rPr>
              <a:t>– </a:t>
            </a:r>
            <a:r>
              <a:rPr lang="en-GB" b="1" dirty="0" smtClean="0">
                <a:latin typeface="Comic Sans MS" pitchFamily="66" charset="0"/>
              </a:rPr>
              <a:t>EVOLUTION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00701" y="5484813"/>
            <a:ext cx="2089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KEY WORDS</a:t>
            </a:r>
            <a:r>
              <a:rPr lang="en-GB" sz="1000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Evolution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Jean-Baptiste Lamarck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Inheritance of acquired characteristics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Charles Darwin</a:t>
            </a: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endParaRPr lang="en-GB" sz="900" dirty="0">
              <a:latin typeface="Comic Sans MS" pitchFamily="66" charset="0"/>
            </a:endParaRPr>
          </a:p>
          <a:p>
            <a:pPr algn="ctr"/>
            <a:endParaRPr lang="en-GB" sz="900" dirty="0" smtClean="0">
              <a:latin typeface="Comic Sans MS" pitchFamily="66" charset="0"/>
            </a:endParaRPr>
          </a:p>
          <a:p>
            <a:pPr algn="ctr"/>
            <a:r>
              <a:rPr lang="en-GB" sz="900" dirty="0" smtClean="0">
                <a:latin typeface="Comic Sans MS" pitchFamily="66" charset="0"/>
              </a:rPr>
              <a:t>Survival of the fittest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Mutation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Classification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Natural selection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Kingdoms </a:t>
            </a:r>
          </a:p>
          <a:p>
            <a:pPr algn="ctr"/>
            <a:r>
              <a:rPr lang="en-GB" sz="900" dirty="0" smtClean="0">
                <a:latin typeface="Comic Sans MS" pitchFamily="66" charset="0"/>
              </a:rPr>
              <a:t>Species</a:t>
            </a:r>
          </a:p>
          <a:p>
            <a:pPr algn="ctr"/>
            <a:endParaRPr lang="en-GB" sz="900" b="1" dirty="0" smtClean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0700" y="5491163"/>
            <a:ext cx="2089150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761288" y="5484813"/>
            <a:ext cx="19446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b="1" dirty="0">
                <a:latin typeface="Comic Sans MS" pitchFamily="66" charset="0"/>
              </a:rPr>
              <a:t>ASSESSMENT: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7905750" y="6283325"/>
            <a:ext cx="215900" cy="219075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7832725" y="5849938"/>
            <a:ext cx="287338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761288" y="5491163"/>
            <a:ext cx="1944687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0025" y="737939"/>
            <a:ext cx="5256000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the theory of evolution?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0701" y="737939"/>
            <a:ext cx="4032249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classification?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678" y="2324288"/>
            <a:ext cx="5220000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Jean-Baptiste Lamarck’s theory of evolution?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5" y="3908464"/>
            <a:ext cx="5220000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Charles Darwin’s theory of evolution?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5" y="5492641"/>
            <a:ext cx="5220000" cy="12939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is survival of the fittest?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0278" y="2322115"/>
            <a:ext cx="4032249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What an evolutionary tree?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277" y="3908463"/>
            <a:ext cx="4032249" cy="14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Explain how the peppered moth shows evolution in action?</a:t>
            </a: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  <a:p>
            <a:endParaRPr lang="en-GB" sz="1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014" y="1890068"/>
            <a:ext cx="3960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/>
              <a:t>B2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74740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99803" y="593725"/>
            <a:ext cx="4104617" cy="24511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5744242" y="665164"/>
            <a:ext cx="3815739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  <a:p>
            <a:endParaRPr lang="en-GB" altLang="en-US" sz="1000">
              <a:latin typeface="Comic Sans MS" pitchFamily="66" charset="0"/>
            </a:endParaRPr>
          </a:p>
        </p:txBody>
      </p:sp>
      <p:sp>
        <p:nvSpPr>
          <p:cNvPr id="2052" name="TextBox 18"/>
          <p:cNvSpPr txBox="1">
            <a:spLocks noChangeArrowheads="1"/>
          </p:cNvSpPr>
          <p:nvPr/>
        </p:nvSpPr>
        <p:spPr bwMode="auto">
          <a:xfrm>
            <a:off x="5672816" y="5484814"/>
            <a:ext cx="1799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b="1">
                <a:latin typeface="Comic Sans MS" pitchFamily="66" charset="0"/>
              </a:rPr>
              <a:t>KEY WORDS:</a:t>
            </a:r>
          </a:p>
          <a:p>
            <a:pPr algn="ctr"/>
            <a:endParaRPr lang="en-GB" altLang="en-US" sz="1000" b="1">
              <a:latin typeface="Comic Sans MS" pitchFamily="66" charset="0"/>
            </a:endParaRPr>
          </a:p>
          <a:p>
            <a:pPr algn="ctr"/>
            <a:endParaRPr lang="en-GB" altLang="en-US" sz="1000" b="1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99803" y="5491163"/>
            <a:ext cx="2088815" cy="130016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0045" y="5491163"/>
            <a:ext cx="1944375" cy="129540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21"/>
          <p:cNvSpPr/>
          <p:nvPr/>
        </p:nvSpPr>
        <p:spPr>
          <a:xfrm>
            <a:off x="199993" y="161926"/>
            <a:ext cx="9431414" cy="320675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6" name="Text Box 29"/>
          <p:cNvSpPr txBox="1">
            <a:spLocks noChangeArrowheads="1"/>
          </p:cNvSpPr>
          <p:nvPr/>
        </p:nvSpPr>
        <p:spPr bwMode="auto">
          <a:xfrm>
            <a:off x="344433" y="665163"/>
            <a:ext cx="187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2057" name="AutoShape 35"/>
          <p:cNvSpPr>
            <a:spLocks noChangeArrowheads="1"/>
          </p:cNvSpPr>
          <p:nvPr/>
        </p:nvSpPr>
        <p:spPr bwMode="auto">
          <a:xfrm>
            <a:off x="199993" y="4194175"/>
            <a:ext cx="5256958" cy="2592388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058" name="AutoShape 37"/>
          <p:cNvSpPr>
            <a:spLocks noChangeArrowheads="1"/>
          </p:cNvSpPr>
          <p:nvPr/>
        </p:nvSpPr>
        <p:spPr bwMode="auto">
          <a:xfrm>
            <a:off x="2864979" y="593726"/>
            <a:ext cx="2591972" cy="3529013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059" name="Text Box 38"/>
          <p:cNvSpPr txBox="1">
            <a:spLocks noChangeArrowheads="1"/>
          </p:cNvSpPr>
          <p:nvPr/>
        </p:nvSpPr>
        <p:spPr bwMode="auto">
          <a:xfrm>
            <a:off x="2864979" y="593726"/>
            <a:ext cx="251895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Sketch and label a plant </a:t>
            </a:r>
            <a:r>
              <a:rPr lang="en-GB" altLang="en-US" sz="1000" b="1">
                <a:latin typeface="Comic Sans MS" pitchFamily="66" charset="0"/>
              </a:rPr>
              <a:t>and</a:t>
            </a:r>
            <a:r>
              <a:rPr lang="en-GB" altLang="en-US" sz="1000">
                <a:latin typeface="Comic Sans MS" pitchFamily="66" charset="0"/>
              </a:rPr>
              <a:t> an animal cell;</a:t>
            </a:r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8191776" y="1"/>
            <a:ext cx="151264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latin typeface="Arial" charset="0"/>
            </a:endParaRPr>
          </a:p>
        </p:txBody>
      </p:sp>
      <p:sp>
        <p:nvSpPr>
          <p:cNvPr id="2061" name="AutoShape 43"/>
          <p:cNvSpPr>
            <a:spLocks noChangeArrowheads="1"/>
          </p:cNvSpPr>
          <p:nvPr/>
        </p:nvSpPr>
        <p:spPr bwMode="auto">
          <a:xfrm>
            <a:off x="199993" y="593726"/>
            <a:ext cx="2520546" cy="352901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062" name="Text Box 44"/>
          <p:cNvSpPr txBox="1">
            <a:spLocks noChangeArrowheads="1"/>
          </p:cNvSpPr>
          <p:nvPr/>
        </p:nvSpPr>
        <p:spPr bwMode="auto">
          <a:xfrm>
            <a:off x="199993" y="593725"/>
            <a:ext cx="2449121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do plant cells have that animal cells do not?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What is the function of:</a:t>
            </a: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Nucleus – 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Mitochondria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Ribosome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Chloroplasts</a:t>
            </a:r>
          </a:p>
          <a:p>
            <a:pPr>
              <a:spcBef>
                <a:spcPct val="50000"/>
              </a:spcBef>
            </a:pPr>
            <a:endParaRPr lang="en-GB" altLang="en-US" sz="1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Cell Wall</a:t>
            </a:r>
          </a:p>
        </p:txBody>
      </p:sp>
      <p:sp>
        <p:nvSpPr>
          <p:cNvPr id="2063" name="Text Box 73"/>
          <p:cNvSpPr txBox="1">
            <a:spLocks noChangeArrowheads="1"/>
          </p:cNvSpPr>
          <p:nvPr/>
        </p:nvSpPr>
        <p:spPr bwMode="auto">
          <a:xfrm>
            <a:off x="1423760" y="161926"/>
            <a:ext cx="71283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Comic Sans MS" pitchFamily="66" charset="0"/>
              </a:rPr>
              <a:t>B2 REVISION – CHAPTER 1 – CELLS</a:t>
            </a:r>
          </a:p>
        </p:txBody>
      </p:sp>
      <p:sp>
        <p:nvSpPr>
          <p:cNvPr id="2064" name="Text Box 75"/>
          <p:cNvSpPr txBox="1">
            <a:spLocks noChangeArrowheads="1"/>
          </p:cNvSpPr>
          <p:nvPr/>
        </p:nvSpPr>
        <p:spPr bwMode="auto">
          <a:xfrm>
            <a:off x="273006" y="4265614"/>
            <a:ext cx="511251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Draw </a:t>
            </a:r>
            <a:r>
              <a:rPr lang="en-GB" altLang="en-US" sz="1000" b="1">
                <a:latin typeface="Comic Sans MS" pitchFamily="66" charset="0"/>
              </a:rPr>
              <a:t>and</a:t>
            </a:r>
            <a:r>
              <a:rPr lang="en-GB" altLang="en-US" sz="1000">
                <a:latin typeface="Comic Sans MS" pitchFamily="66" charset="0"/>
              </a:rPr>
              <a:t> label 2 specialised cells. Explain their structure is adapted to suit their function</a:t>
            </a:r>
          </a:p>
        </p:txBody>
      </p:sp>
      <p:sp>
        <p:nvSpPr>
          <p:cNvPr id="2065" name="Text Box 77"/>
          <p:cNvSpPr txBox="1">
            <a:spLocks noChangeArrowheads="1"/>
          </p:cNvSpPr>
          <p:nvPr/>
        </p:nvSpPr>
        <p:spPr bwMode="auto">
          <a:xfrm>
            <a:off x="5672816" y="665163"/>
            <a:ext cx="388716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Use pictures and words to describe how substances can move in and out of cells by diffusion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95042" y="3116263"/>
            <a:ext cx="4104617" cy="2309812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67" name="Text Box 77"/>
          <p:cNvSpPr txBox="1">
            <a:spLocks noChangeArrowheads="1"/>
          </p:cNvSpPr>
          <p:nvPr/>
        </p:nvSpPr>
        <p:spPr bwMode="auto">
          <a:xfrm>
            <a:off x="5737894" y="3187700"/>
            <a:ext cx="3887164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>
                <a:latin typeface="Comic Sans MS" pitchFamily="66" charset="0"/>
              </a:rPr>
              <a:t>Label the yeast and bacteria and write 4 bullet points about the characteristics of each one</a:t>
            </a:r>
          </a:p>
        </p:txBody>
      </p:sp>
      <p:pic>
        <p:nvPicPr>
          <p:cNvPr id="2068" name="Picture 22" descr="http://www.bbc.co.uk/schools/gcsebitesize/science/images/add_21c_bio_diag_yeas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33333"/>
          <a:stretch>
            <a:fillRect/>
          </a:stretch>
        </p:blipFill>
        <p:spPr bwMode="auto">
          <a:xfrm>
            <a:off x="8094953" y="3760789"/>
            <a:ext cx="142217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4" descr="Diagram of bacterial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 bwMode="auto">
          <a:xfrm>
            <a:off x="5880746" y="3760788"/>
            <a:ext cx="1209481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25"/>
          <p:cNvSpPr txBox="1">
            <a:spLocks noChangeArrowheads="1"/>
          </p:cNvSpPr>
          <p:nvPr/>
        </p:nvSpPr>
        <p:spPr bwMode="auto">
          <a:xfrm>
            <a:off x="7737823" y="5475289"/>
            <a:ext cx="199993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latin typeface="Comic Sans MS" pitchFamily="66" charset="0"/>
              </a:rPr>
              <a:t>Describe the difference between aerobic and anaerobic respiration in yeast</a:t>
            </a:r>
          </a:p>
          <a:p>
            <a:endParaRPr lang="en-GB" alt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1995</Words>
  <Application>Microsoft Office PowerPoint</Application>
  <PresentationFormat>Custom</PresentationFormat>
  <Paragraphs>992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Debbie Wyld</cp:lastModifiedBy>
  <cp:revision>26</cp:revision>
  <dcterms:created xsi:type="dcterms:W3CDTF">2013-02-22T13:32:47Z</dcterms:created>
  <dcterms:modified xsi:type="dcterms:W3CDTF">2016-11-22T08:22:08Z</dcterms:modified>
</cp:coreProperties>
</file>